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11" r:id="rId2"/>
    <p:sldId id="256" r:id="rId3"/>
    <p:sldId id="1009" r:id="rId4"/>
    <p:sldId id="1020" r:id="rId5"/>
    <p:sldId id="1018" r:id="rId6"/>
    <p:sldId id="1001" r:id="rId7"/>
    <p:sldId id="257" r:id="rId8"/>
    <p:sldId id="101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559F44-3D68-4168-8B07-7B4B25728698}" v="152" dt="2023-05-25T06:28:34.2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tish kumar singh" userId="8706d298e660a4ad" providerId="LiveId" clId="{B1CE3D9C-852C-46B3-B241-DDBAEC2A3FFE}"/>
    <pc:docChg chg="undo custSel addSld delSld modSld sldOrd">
      <pc:chgData name="Satish kumar singh" userId="8706d298e660a4ad" providerId="LiveId" clId="{B1CE3D9C-852C-46B3-B241-DDBAEC2A3FFE}" dt="2023-04-20T12:25:13.473" v="1250"/>
      <pc:docMkLst>
        <pc:docMk/>
      </pc:docMkLst>
      <pc:sldChg chg="addSp delSp modSp mod setBg">
        <pc:chgData name="Satish kumar singh" userId="8706d298e660a4ad" providerId="LiveId" clId="{B1CE3D9C-852C-46B3-B241-DDBAEC2A3FFE}" dt="2023-03-13T04:54:35.559" v="1185" actId="14100"/>
        <pc:sldMkLst>
          <pc:docMk/>
          <pc:sldMk cId="238259994" sldId="256"/>
        </pc:sldMkLst>
        <pc:spChg chg="del">
          <ac:chgData name="Satish kumar singh" userId="8706d298e660a4ad" providerId="LiveId" clId="{B1CE3D9C-852C-46B3-B241-DDBAEC2A3FFE}" dt="2023-03-03T02:53:05.796" v="625" actId="478"/>
          <ac:spMkLst>
            <pc:docMk/>
            <pc:sldMk cId="238259994" sldId="256"/>
            <ac:spMk id="21" creationId="{45A56187-282C-18AC-EFC7-121B9C8515C5}"/>
          </ac:spMkLst>
        </pc:spChg>
        <pc:spChg chg="del mod">
          <ac:chgData name="Satish kumar singh" userId="8706d298e660a4ad" providerId="LiveId" clId="{B1CE3D9C-852C-46B3-B241-DDBAEC2A3FFE}" dt="2023-03-03T02:53:08.542" v="626" actId="478"/>
          <ac:spMkLst>
            <pc:docMk/>
            <pc:sldMk cId="238259994" sldId="256"/>
            <ac:spMk id="24" creationId="{3DAB697D-755A-345E-71A8-8A27A6614EBC}"/>
          </ac:spMkLst>
        </pc:spChg>
        <pc:spChg chg="add del mod">
          <ac:chgData name="Satish kumar singh" userId="8706d298e660a4ad" providerId="LiveId" clId="{B1CE3D9C-852C-46B3-B241-DDBAEC2A3FFE}" dt="2023-03-13T04:54:25.291" v="1184" actId="1038"/>
          <ac:spMkLst>
            <pc:docMk/>
            <pc:sldMk cId="238259994" sldId="256"/>
            <ac:spMk id="26" creationId="{CDA59F3C-87F1-D78D-25B8-78B6BD6D7358}"/>
          </ac:spMkLst>
        </pc:spChg>
        <pc:spChg chg="add del mod">
          <ac:chgData name="Satish kumar singh" userId="8706d298e660a4ad" providerId="LiveId" clId="{B1CE3D9C-852C-46B3-B241-DDBAEC2A3FFE}" dt="2023-03-13T04:54:25.291" v="1184" actId="1038"/>
          <ac:spMkLst>
            <pc:docMk/>
            <pc:sldMk cId="238259994" sldId="256"/>
            <ac:spMk id="27" creationId="{8CF66BCB-922E-9527-9F61-098532EDB34E}"/>
          </ac:spMkLst>
        </pc:spChg>
        <pc:spChg chg="add del">
          <ac:chgData name="Satish kumar singh" userId="8706d298e660a4ad" providerId="LiveId" clId="{B1CE3D9C-852C-46B3-B241-DDBAEC2A3FFE}" dt="2023-03-12T15:12:07.529" v="1132" actId="26606"/>
          <ac:spMkLst>
            <pc:docMk/>
            <pc:sldMk cId="238259994" sldId="256"/>
            <ac:spMk id="28" creationId="{E6B869D4-1EEF-4B5F-AD70-79AACBAEE367}"/>
          </ac:spMkLst>
        </pc:spChg>
        <pc:spChg chg="add del mod">
          <ac:chgData name="Satish kumar singh" userId="8706d298e660a4ad" providerId="LiveId" clId="{B1CE3D9C-852C-46B3-B241-DDBAEC2A3FFE}" dt="2023-03-13T04:54:25.291" v="1184" actId="1038"/>
          <ac:spMkLst>
            <pc:docMk/>
            <pc:sldMk cId="238259994" sldId="256"/>
            <ac:spMk id="30" creationId="{8AC9C6F5-92E9-4F13-4220-D4B580B81D32}"/>
          </ac:spMkLst>
        </pc:spChg>
        <pc:spChg chg="add del mod">
          <ac:chgData name="Satish kumar singh" userId="8706d298e660a4ad" providerId="LiveId" clId="{B1CE3D9C-852C-46B3-B241-DDBAEC2A3FFE}" dt="2023-03-13T04:54:25.291" v="1184" actId="1038"/>
          <ac:spMkLst>
            <pc:docMk/>
            <pc:sldMk cId="238259994" sldId="256"/>
            <ac:spMk id="31" creationId="{60982FAF-70E5-7CEA-ACCF-CDA1B8E7750C}"/>
          </ac:spMkLst>
        </pc:spChg>
        <pc:spChg chg="add del mod">
          <ac:chgData name="Satish kumar singh" userId="8706d298e660a4ad" providerId="LiveId" clId="{B1CE3D9C-852C-46B3-B241-DDBAEC2A3FFE}" dt="2023-03-13T04:54:25.291" v="1184" actId="1038"/>
          <ac:spMkLst>
            <pc:docMk/>
            <pc:sldMk cId="238259994" sldId="256"/>
            <ac:spMk id="32" creationId="{095FD30C-1532-5834-0CD2-AF64E3699C36}"/>
          </ac:spMkLst>
        </pc:spChg>
        <pc:spChg chg="add del mod">
          <ac:chgData name="Satish kumar singh" userId="8706d298e660a4ad" providerId="LiveId" clId="{B1CE3D9C-852C-46B3-B241-DDBAEC2A3FFE}" dt="2023-03-13T04:54:25.291" v="1184" actId="1038"/>
          <ac:spMkLst>
            <pc:docMk/>
            <pc:sldMk cId="238259994" sldId="256"/>
            <ac:spMk id="33" creationId="{F4EF5AB2-B07C-F9CF-72B7-6BE6627EE7A6}"/>
          </ac:spMkLst>
        </pc:spChg>
        <pc:spChg chg="mod">
          <ac:chgData name="Satish kumar singh" userId="8706d298e660a4ad" providerId="LiveId" clId="{B1CE3D9C-852C-46B3-B241-DDBAEC2A3FFE}" dt="2023-03-12T15:12:07.529" v="1132" actId="26606"/>
          <ac:spMkLst>
            <pc:docMk/>
            <pc:sldMk cId="238259994" sldId="256"/>
            <ac:spMk id="34" creationId="{E16E8323-311A-0D4D-7FD8-2D019663840B}"/>
          </ac:spMkLst>
        </pc:spChg>
        <pc:spChg chg="add del">
          <ac:chgData name="Satish kumar singh" userId="8706d298e660a4ad" providerId="LiveId" clId="{B1CE3D9C-852C-46B3-B241-DDBAEC2A3FFE}" dt="2023-03-12T15:09:23.167" v="1118" actId="26606"/>
          <ac:spMkLst>
            <pc:docMk/>
            <pc:sldMk cId="238259994" sldId="256"/>
            <ac:spMk id="39" creationId="{FB5B0058-AF13-4859-B429-4EDDE2A26F7F}"/>
          </ac:spMkLst>
        </pc:spChg>
        <pc:spChg chg="add del">
          <ac:chgData name="Satish kumar singh" userId="8706d298e660a4ad" providerId="LiveId" clId="{B1CE3D9C-852C-46B3-B241-DDBAEC2A3FFE}" dt="2023-03-12T15:09:23.167" v="1118" actId="26606"/>
          <ac:spMkLst>
            <pc:docMk/>
            <pc:sldMk cId="238259994" sldId="256"/>
            <ac:spMk id="43" creationId="{A4A161CC-6DC5-4863-B213-94529D6E06D7}"/>
          </ac:spMkLst>
        </pc:spChg>
        <pc:spChg chg="add del">
          <ac:chgData name="Satish kumar singh" userId="8706d298e660a4ad" providerId="LiveId" clId="{B1CE3D9C-852C-46B3-B241-DDBAEC2A3FFE}" dt="2023-03-12T15:12:07.529" v="1132" actId="26606"/>
          <ac:spMkLst>
            <pc:docMk/>
            <pc:sldMk cId="238259994" sldId="256"/>
            <ac:spMk id="45" creationId="{D4771268-CB57-404A-9271-370EB28F6090}"/>
          </ac:spMkLst>
        </pc:spChg>
        <pc:spChg chg="add del">
          <ac:chgData name="Satish kumar singh" userId="8706d298e660a4ad" providerId="LiveId" clId="{B1CE3D9C-852C-46B3-B241-DDBAEC2A3FFE}" dt="2023-03-12T15:12:06.889" v="1130" actId="26606"/>
          <ac:spMkLst>
            <pc:docMk/>
            <pc:sldMk cId="238259994" sldId="256"/>
            <ac:spMk id="50" creationId="{7D9D36D6-2AC5-46A1-A849-4C82D5264A3A}"/>
          </ac:spMkLst>
        </pc:spChg>
        <pc:picChg chg="add mod">
          <ac:chgData name="Satish kumar singh" userId="8706d298e660a4ad" providerId="LiveId" clId="{B1CE3D9C-852C-46B3-B241-DDBAEC2A3FFE}" dt="2023-03-13T04:54:35.559" v="1185" actId="14100"/>
          <ac:picMkLst>
            <pc:docMk/>
            <pc:sldMk cId="238259994" sldId="256"/>
            <ac:picMk id="3" creationId="{C892A950-EC49-2514-367E-29C3E02E2B30}"/>
          </ac:picMkLst>
        </pc:picChg>
        <pc:picChg chg="add del mod">
          <ac:chgData name="Satish kumar singh" userId="8706d298e660a4ad" providerId="LiveId" clId="{B1CE3D9C-852C-46B3-B241-DDBAEC2A3FFE}" dt="2023-03-12T15:12:05.400" v="1128"/>
          <ac:picMkLst>
            <pc:docMk/>
            <pc:sldMk cId="238259994" sldId="256"/>
            <ac:picMk id="4" creationId="{EDC4D214-64BE-D009-526D-78F0495308E1}"/>
          </ac:picMkLst>
        </pc:picChg>
        <pc:picChg chg="del">
          <ac:chgData name="Satish kumar singh" userId="8706d298e660a4ad" providerId="LiveId" clId="{B1CE3D9C-852C-46B3-B241-DDBAEC2A3FFE}" dt="2023-03-12T15:08:30.400" v="1113" actId="478"/>
          <ac:picMkLst>
            <pc:docMk/>
            <pc:sldMk cId="238259994" sldId="256"/>
            <ac:picMk id="7" creationId="{92D005F9-8C03-4A2E-733E-725F2CDBA1C6}"/>
          </ac:picMkLst>
        </pc:picChg>
        <pc:picChg chg="del">
          <ac:chgData name="Satish kumar singh" userId="8706d298e660a4ad" providerId="LiveId" clId="{B1CE3D9C-852C-46B3-B241-DDBAEC2A3FFE}" dt="2023-03-03T02:50:37.928" v="415" actId="478"/>
          <ac:picMkLst>
            <pc:docMk/>
            <pc:sldMk cId="238259994" sldId="256"/>
            <ac:picMk id="9" creationId="{1549C776-50DD-4394-BB67-7ED440BA8B12}"/>
          </ac:picMkLst>
        </pc:picChg>
        <pc:picChg chg="del">
          <ac:chgData name="Satish kumar singh" userId="8706d298e660a4ad" providerId="LiveId" clId="{B1CE3D9C-852C-46B3-B241-DDBAEC2A3FFE}" dt="2023-03-12T15:08:32.237" v="1114" actId="478"/>
          <ac:picMkLst>
            <pc:docMk/>
            <pc:sldMk cId="238259994" sldId="256"/>
            <ac:picMk id="13" creationId="{73349DDD-82D3-8E49-9AC5-5891221E3D0A}"/>
          </ac:picMkLst>
        </pc:picChg>
        <pc:picChg chg="del mod">
          <ac:chgData name="Satish kumar singh" userId="8706d298e660a4ad" providerId="LiveId" clId="{B1CE3D9C-852C-46B3-B241-DDBAEC2A3FFE}" dt="2023-03-12T15:08:33.983" v="1115" actId="478"/>
          <ac:picMkLst>
            <pc:docMk/>
            <pc:sldMk cId="238259994" sldId="256"/>
            <ac:picMk id="17" creationId="{78FEC01A-F1B9-971B-0AF0-BB6F5DF70DA3}"/>
          </ac:picMkLst>
        </pc:picChg>
        <pc:picChg chg="del">
          <ac:chgData name="Satish kumar singh" userId="8706d298e660a4ad" providerId="LiveId" clId="{B1CE3D9C-852C-46B3-B241-DDBAEC2A3FFE}" dt="2023-03-03T02:53:05.796" v="625" actId="478"/>
          <ac:picMkLst>
            <pc:docMk/>
            <pc:sldMk cId="238259994" sldId="256"/>
            <ac:picMk id="1026" creationId="{512DD881-D270-1FB3-0847-779A274B8317}"/>
          </ac:picMkLst>
        </pc:picChg>
        <pc:picChg chg="del">
          <ac:chgData name="Satish kumar singh" userId="8706d298e660a4ad" providerId="LiveId" clId="{B1CE3D9C-852C-46B3-B241-DDBAEC2A3FFE}" dt="2023-03-03T02:53:08.542" v="626" actId="478"/>
          <ac:picMkLst>
            <pc:docMk/>
            <pc:sldMk cId="238259994" sldId="256"/>
            <ac:picMk id="1028" creationId="{7D6E06DE-3A30-7704-0AE7-2EE95FA6B7B5}"/>
          </ac:picMkLst>
        </pc:picChg>
        <pc:picChg chg="add del mod">
          <ac:chgData name="Satish kumar singh" userId="8706d298e660a4ad" providerId="LiveId" clId="{B1CE3D9C-852C-46B3-B241-DDBAEC2A3FFE}" dt="2023-03-13T04:54:25.291" v="1184" actId="1038"/>
          <ac:picMkLst>
            <pc:docMk/>
            <pc:sldMk cId="238259994" sldId="256"/>
            <ac:picMk id="1030" creationId="{AC9F2945-8D9A-E892-B8C0-6657591FDD85}"/>
          </ac:picMkLst>
        </pc:picChg>
        <pc:picChg chg="add del mod">
          <ac:chgData name="Satish kumar singh" userId="8706d298e660a4ad" providerId="LiveId" clId="{B1CE3D9C-852C-46B3-B241-DDBAEC2A3FFE}" dt="2023-03-13T04:54:25.291" v="1184" actId="1038"/>
          <ac:picMkLst>
            <pc:docMk/>
            <pc:sldMk cId="238259994" sldId="256"/>
            <ac:picMk id="1032" creationId="{138C83ED-9447-C58E-68B2-5348C070D310}"/>
          </ac:picMkLst>
        </pc:picChg>
        <pc:picChg chg="add del mod">
          <ac:chgData name="Satish kumar singh" userId="8706d298e660a4ad" providerId="LiveId" clId="{B1CE3D9C-852C-46B3-B241-DDBAEC2A3FFE}" dt="2023-03-13T04:54:25.291" v="1184" actId="1038"/>
          <ac:picMkLst>
            <pc:docMk/>
            <pc:sldMk cId="238259994" sldId="256"/>
            <ac:picMk id="1034" creationId="{47716FF0-6C63-821B-4770-DD26F36768B4}"/>
          </ac:picMkLst>
        </pc:picChg>
        <pc:picChg chg="add del mod">
          <ac:chgData name="Satish kumar singh" userId="8706d298e660a4ad" providerId="LiveId" clId="{B1CE3D9C-852C-46B3-B241-DDBAEC2A3FFE}" dt="2023-03-13T04:54:25.291" v="1184" actId="1038"/>
          <ac:picMkLst>
            <pc:docMk/>
            <pc:sldMk cId="238259994" sldId="256"/>
            <ac:picMk id="1040" creationId="{4461F843-F859-9A60-ECD1-E525598F3C07}"/>
          </ac:picMkLst>
        </pc:picChg>
        <pc:picChg chg="add del mod">
          <ac:chgData name="Satish kumar singh" userId="8706d298e660a4ad" providerId="LiveId" clId="{B1CE3D9C-852C-46B3-B241-DDBAEC2A3FFE}" dt="2023-03-13T04:54:25.291" v="1184" actId="1038"/>
          <ac:picMkLst>
            <pc:docMk/>
            <pc:sldMk cId="238259994" sldId="256"/>
            <ac:picMk id="1042" creationId="{38ABA2E5-0779-D75F-D533-FD72E9994D4E}"/>
          </ac:picMkLst>
        </pc:picChg>
        <pc:picChg chg="add del mod">
          <ac:chgData name="Satish kumar singh" userId="8706d298e660a4ad" providerId="LiveId" clId="{B1CE3D9C-852C-46B3-B241-DDBAEC2A3FFE}" dt="2023-03-13T04:54:25.291" v="1184" actId="1038"/>
          <ac:picMkLst>
            <pc:docMk/>
            <pc:sldMk cId="238259994" sldId="256"/>
            <ac:picMk id="1044" creationId="{7A778131-2A47-823A-575C-7C9EF0FFCD68}"/>
          </ac:picMkLst>
        </pc:picChg>
        <pc:cxnChg chg="add del">
          <ac:chgData name="Satish kumar singh" userId="8706d298e660a4ad" providerId="LiveId" clId="{B1CE3D9C-852C-46B3-B241-DDBAEC2A3FFE}" dt="2023-03-12T15:09:23.167" v="1118" actId="26606"/>
          <ac:cxnSpMkLst>
            <pc:docMk/>
            <pc:sldMk cId="238259994" sldId="256"/>
            <ac:cxnSpMk id="41" creationId="{AC65C03C-3F17-45DC-A1B9-35ACA43397D4}"/>
          </ac:cxnSpMkLst>
        </pc:cxnChg>
      </pc:sldChg>
      <pc:sldChg chg="new del">
        <pc:chgData name="Satish kumar singh" userId="8706d298e660a4ad" providerId="LiveId" clId="{B1CE3D9C-852C-46B3-B241-DDBAEC2A3FFE}" dt="2023-03-01T08:19:27.957" v="3" actId="2696"/>
        <pc:sldMkLst>
          <pc:docMk/>
          <pc:sldMk cId="969866455" sldId="257"/>
        </pc:sldMkLst>
      </pc:sldChg>
      <pc:sldChg chg="delSp add del setBg delDesignElem">
        <pc:chgData name="Satish kumar singh" userId="8706d298e660a4ad" providerId="LiveId" clId="{B1CE3D9C-852C-46B3-B241-DDBAEC2A3FFE}" dt="2023-03-03T03:14:00.925" v="717" actId="47"/>
        <pc:sldMkLst>
          <pc:docMk/>
          <pc:sldMk cId="3157190247" sldId="1007"/>
        </pc:sldMkLst>
        <pc:spChg chg="del">
          <ac:chgData name="Satish kumar singh" userId="8706d298e660a4ad" providerId="LiveId" clId="{B1CE3D9C-852C-46B3-B241-DDBAEC2A3FFE}" dt="2023-03-01T09:46:12.597" v="303"/>
          <ac:spMkLst>
            <pc:docMk/>
            <pc:sldMk cId="3157190247" sldId="1007"/>
            <ac:spMk id="11" creationId="{83C98ABE-055B-441F-B07E-44F97F083C39}"/>
          </ac:spMkLst>
        </pc:spChg>
        <pc:spChg chg="del">
          <ac:chgData name="Satish kumar singh" userId="8706d298e660a4ad" providerId="LiveId" clId="{B1CE3D9C-852C-46B3-B241-DDBAEC2A3FFE}" dt="2023-03-01T09:46:12.597" v="303"/>
          <ac:spMkLst>
            <pc:docMk/>
            <pc:sldMk cId="3157190247" sldId="1007"/>
            <ac:spMk id="12" creationId="{F3060C83-F051-4F0E-ABAD-AA0DFC48B218}"/>
          </ac:spMkLst>
        </pc:spChg>
        <pc:spChg chg="del">
          <ac:chgData name="Satish kumar singh" userId="8706d298e660a4ad" providerId="LiveId" clId="{B1CE3D9C-852C-46B3-B241-DDBAEC2A3FFE}" dt="2023-03-01T09:46:12.597" v="303"/>
          <ac:spMkLst>
            <pc:docMk/>
            <pc:sldMk cId="3157190247" sldId="1007"/>
            <ac:spMk id="13" creationId="{29FDB030-9B49-4CED-8CCD-4D99382388AC}"/>
          </ac:spMkLst>
        </pc:spChg>
        <pc:spChg chg="del">
          <ac:chgData name="Satish kumar singh" userId="8706d298e660a4ad" providerId="LiveId" clId="{B1CE3D9C-852C-46B3-B241-DDBAEC2A3FFE}" dt="2023-03-01T09:46:12.597" v="303"/>
          <ac:spMkLst>
            <pc:docMk/>
            <pc:sldMk cId="3157190247" sldId="1007"/>
            <ac:spMk id="15" creationId="{3783CA14-24A1-485C-8B30-D6A5D87987AD}"/>
          </ac:spMkLst>
        </pc:spChg>
        <pc:spChg chg="del">
          <ac:chgData name="Satish kumar singh" userId="8706d298e660a4ad" providerId="LiveId" clId="{B1CE3D9C-852C-46B3-B241-DDBAEC2A3FFE}" dt="2023-03-01T09:46:12.597" v="303"/>
          <ac:spMkLst>
            <pc:docMk/>
            <pc:sldMk cId="3157190247" sldId="1007"/>
            <ac:spMk id="17" creationId="{9A97C86A-04D6-40F7-AE84-31AB43E6A846}"/>
          </ac:spMkLst>
        </pc:spChg>
        <pc:spChg chg="del">
          <ac:chgData name="Satish kumar singh" userId="8706d298e660a4ad" providerId="LiveId" clId="{B1CE3D9C-852C-46B3-B241-DDBAEC2A3FFE}" dt="2023-03-01T09:46:12.597" v="303"/>
          <ac:spMkLst>
            <pc:docMk/>
            <pc:sldMk cId="3157190247" sldId="1007"/>
            <ac:spMk id="19" creationId="{FF9F2414-84E8-453E-B1F3-389FDE8192D9}"/>
          </ac:spMkLst>
        </pc:spChg>
        <pc:spChg chg="del">
          <ac:chgData name="Satish kumar singh" userId="8706d298e660a4ad" providerId="LiveId" clId="{B1CE3D9C-852C-46B3-B241-DDBAEC2A3FFE}" dt="2023-03-01T09:46:12.597" v="303"/>
          <ac:spMkLst>
            <pc:docMk/>
            <pc:sldMk cId="3157190247" sldId="1007"/>
            <ac:spMk id="21" creationId="{3ECA69A1-7536-43AC-85EF-C7106179F5ED}"/>
          </ac:spMkLst>
        </pc:spChg>
      </pc:sldChg>
      <pc:sldChg chg="addSp delSp modSp add del mod setBg delDesignElem">
        <pc:chgData name="Satish kumar singh" userId="8706d298e660a4ad" providerId="LiveId" clId="{B1CE3D9C-852C-46B3-B241-DDBAEC2A3FFE}" dt="2023-03-03T03:14:05.059" v="718" actId="47"/>
        <pc:sldMkLst>
          <pc:docMk/>
          <pc:sldMk cId="2653174821" sldId="1008"/>
        </pc:sldMkLst>
        <pc:spChg chg="del">
          <ac:chgData name="Satish kumar singh" userId="8706d298e660a4ad" providerId="LiveId" clId="{B1CE3D9C-852C-46B3-B241-DDBAEC2A3FFE}" dt="2023-03-01T08:20:03.355" v="4" actId="478"/>
          <ac:spMkLst>
            <pc:docMk/>
            <pc:sldMk cId="2653174821" sldId="1008"/>
            <ac:spMk id="6" creationId="{84755C2A-722E-F917-6614-FF6F02595503}"/>
          </ac:spMkLst>
        </pc:spChg>
        <pc:spChg chg="add del">
          <ac:chgData name="Satish kumar singh" userId="8706d298e660a4ad" providerId="LiveId" clId="{B1CE3D9C-852C-46B3-B241-DDBAEC2A3FFE}" dt="2023-03-01T08:20:11.207" v="6" actId="26606"/>
          <ac:spMkLst>
            <pc:docMk/>
            <pc:sldMk cId="2653174821" sldId="1008"/>
            <ac:spMk id="7" creationId="{42A4FC2C-047E-45A5-965D-8E1E3BF09BC6}"/>
          </ac:spMkLst>
        </pc:spChg>
        <pc:spChg chg="add del">
          <ac:chgData name="Satish kumar singh" userId="8706d298e660a4ad" providerId="LiveId" clId="{B1CE3D9C-852C-46B3-B241-DDBAEC2A3FFE}" dt="2023-03-01T08:20:14.665" v="12" actId="26606"/>
          <ac:spMkLst>
            <pc:docMk/>
            <pc:sldMk cId="2653174821" sldId="1008"/>
            <ac:spMk id="8" creationId="{32BC26D8-82FB-445E-AA49-62A77D7C1EE0}"/>
          </ac:spMkLst>
        </pc:spChg>
        <pc:spChg chg="add del">
          <ac:chgData name="Satish kumar singh" userId="8706d298e660a4ad" providerId="LiveId" clId="{B1CE3D9C-852C-46B3-B241-DDBAEC2A3FFE}" dt="2023-03-01T08:20:12.375" v="8" actId="26606"/>
          <ac:spMkLst>
            <pc:docMk/>
            <pc:sldMk cId="2653174821" sldId="1008"/>
            <ac:spMk id="9" creationId="{F3060C83-F051-4F0E-ABAD-AA0DFC48B218}"/>
          </ac:spMkLst>
        </pc:spChg>
        <pc:spChg chg="del">
          <ac:chgData name="Satish kumar singh" userId="8706d298e660a4ad" providerId="LiveId" clId="{B1CE3D9C-852C-46B3-B241-DDBAEC2A3FFE}" dt="2023-03-01T08:19:24.638" v="2"/>
          <ac:spMkLst>
            <pc:docMk/>
            <pc:sldMk cId="2653174821" sldId="1008"/>
            <ac:spMk id="10" creationId="{F3060C83-F051-4F0E-ABAD-AA0DFC48B218}"/>
          </ac:spMkLst>
        </pc:spChg>
        <pc:spChg chg="add del">
          <ac:chgData name="Satish kumar singh" userId="8706d298e660a4ad" providerId="LiveId" clId="{B1CE3D9C-852C-46B3-B241-DDBAEC2A3FFE}" dt="2023-03-01T08:20:12.375" v="8" actId="26606"/>
          <ac:spMkLst>
            <pc:docMk/>
            <pc:sldMk cId="2653174821" sldId="1008"/>
            <ac:spMk id="11" creationId="{83C98ABE-055B-441F-B07E-44F97F083C39}"/>
          </ac:spMkLst>
        </pc:spChg>
        <pc:spChg chg="del">
          <ac:chgData name="Satish kumar singh" userId="8706d298e660a4ad" providerId="LiveId" clId="{B1CE3D9C-852C-46B3-B241-DDBAEC2A3FFE}" dt="2023-03-01T08:19:24.638" v="2"/>
          <ac:spMkLst>
            <pc:docMk/>
            <pc:sldMk cId="2653174821" sldId="1008"/>
            <ac:spMk id="12" creationId="{83C98ABE-055B-441F-B07E-44F97F083C39}"/>
          </ac:spMkLst>
        </pc:spChg>
        <pc:spChg chg="add del">
          <ac:chgData name="Satish kumar singh" userId="8706d298e660a4ad" providerId="LiveId" clId="{B1CE3D9C-852C-46B3-B241-DDBAEC2A3FFE}" dt="2023-03-01T08:20:12.375" v="8" actId="26606"/>
          <ac:spMkLst>
            <pc:docMk/>
            <pc:sldMk cId="2653174821" sldId="1008"/>
            <ac:spMk id="13" creationId="{29FDB030-9B49-4CED-8CCD-4D99382388AC}"/>
          </ac:spMkLst>
        </pc:spChg>
        <pc:spChg chg="del">
          <ac:chgData name="Satish kumar singh" userId="8706d298e660a4ad" providerId="LiveId" clId="{B1CE3D9C-852C-46B3-B241-DDBAEC2A3FFE}" dt="2023-03-01T08:19:24.638" v="2"/>
          <ac:spMkLst>
            <pc:docMk/>
            <pc:sldMk cId="2653174821" sldId="1008"/>
            <ac:spMk id="14" creationId="{29FDB030-9B49-4CED-8CCD-4D99382388AC}"/>
          </ac:spMkLst>
        </pc:spChg>
        <pc:spChg chg="add del">
          <ac:chgData name="Satish kumar singh" userId="8706d298e660a4ad" providerId="LiveId" clId="{B1CE3D9C-852C-46B3-B241-DDBAEC2A3FFE}" dt="2023-03-01T08:20:12.375" v="8" actId="26606"/>
          <ac:spMkLst>
            <pc:docMk/>
            <pc:sldMk cId="2653174821" sldId="1008"/>
            <ac:spMk id="15" creationId="{3783CA14-24A1-485C-8B30-D6A5D87987AD}"/>
          </ac:spMkLst>
        </pc:spChg>
        <pc:spChg chg="del">
          <ac:chgData name="Satish kumar singh" userId="8706d298e660a4ad" providerId="LiveId" clId="{B1CE3D9C-852C-46B3-B241-DDBAEC2A3FFE}" dt="2023-03-01T08:19:24.638" v="2"/>
          <ac:spMkLst>
            <pc:docMk/>
            <pc:sldMk cId="2653174821" sldId="1008"/>
            <ac:spMk id="16" creationId="{3783CA14-24A1-485C-8B30-D6A5D87987AD}"/>
          </ac:spMkLst>
        </pc:spChg>
        <pc:spChg chg="add del">
          <ac:chgData name="Satish kumar singh" userId="8706d298e660a4ad" providerId="LiveId" clId="{B1CE3D9C-852C-46B3-B241-DDBAEC2A3FFE}" dt="2023-03-01T08:20:12.375" v="8" actId="26606"/>
          <ac:spMkLst>
            <pc:docMk/>
            <pc:sldMk cId="2653174821" sldId="1008"/>
            <ac:spMk id="17" creationId="{9A97C86A-04D6-40F7-AE84-31AB43E6A846}"/>
          </ac:spMkLst>
        </pc:spChg>
        <pc:spChg chg="del">
          <ac:chgData name="Satish kumar singh" userId="8706d298e660a4ad" providerId="LiveId" clId="{B1CE3D9C-852C-46B3-B241-DDBAEC2A3FFE}" dt="2023-03-01T08:19:24.638" v="2"/>
          <ac:spMkLst>
            <pc:docMk/>
            <pc:sldMk cId="2653174821" sldId="1008"/>
            <ac:spMk id="18" creationId="{9A97C86A-04D6-40F7-AE84-31AB43E6A846}"/>
          </ac:spMkLst>
        </pc:spChg>
        <pc:spChg chg="add del">
          <ac:chgData name="Satish kumar singh" userId="8706d298e660a4ad" providerId="LiveId" clId="{B1CE3D9C-852C-46B3-B241-DDBAEC2A3FFE}" dt="2023-03-01T08:20:12.375" v="8" actId="26606"/>
          <ac:spMkLst>
            <pc:docMk/>
            <pc:sldMk cId="2653174821" sldId="1008"/>
            <ac:spMk id="19" creationId="{FF9F2414-84E8-453E-B1F3-389FDE8192D9}"/>
          </ac:spMkLst>
        </pc:spChg>
        <pc:spChg chg="del">
          <ac:chgData name="Satish kumar singh" userId="8706d298e660a4ad" providerId="LiveId" clId="{B1CE3D9C-852C-46B3-B241-DDBAEC2A3FFE}" dt="2023-03-01T08:19:24.638" v="2"/>
          <ac:spMkLst>
            <pc:docMk/>
            <pc:sldMk cId="2653174821" sldId="1008"/>
            <ac:spMk id="20" creationId="{FF9F2414-84E8-453E-B1F3-389FDE8192D9}"/>
          </ac:spMkLst>
        </pc:spChg>
        <pc:spChg chg="add del">
          <ac:chgData name="Satish kumar singh" userId="8706d298e660a4ad" providerId="LiveId" clId="{B1CE3D9C-852C-46B3-B241-DDBAEC2A3FFE}" dt="2023-03-01T08:20:12.375" v="8" actId="26606"/>
          <ac:spMkLst>
            <pc:docMk/>
            <pc:sldMk cId="2653174821" sldId="1008"/>
            <ac:spMk id="21" creationId="{3ECA69A1-7536-43AC-85EF-C7106179F5ED}"/>
          </ac:spMkLst>
        </pc:spChg>
        <pc:spChg chg="del">
          <ac:chgData name="Satish kumar singh" userId="8706d298e660a4ad" providerId="LiveId" clId="{B1CE3D9C-852C-46B3-B241-DDBAEC2A3FFE}" dt="2023-03-01T08:19:24.638" v="2"/>
          <ac:spMkLst>
            <pc:docMk/>
            <pc:sldMk cId="2653174821" sldId="1008"/>
            <ac:spMk id="22" creationId="{3ECA69A1-7536-43AC-85EF-C7106179F5ED}"/>
          </ac:spMkLst>
        </pc:spChg>
        <pc:spChg chg="add del">
          <ac:chgData name="Satish kumar singh" userId="8706d298e660a4ad" providerId="LiveId" clId="{B1CE3D9C-852C-46B3-B241-DDBAEC2A3FFE}" dt="2023-03-01T08:20:14.665" v="12" actId="26606"/>
          <ac:spMkLst>
            <pc:docMk/>
            <pc:sldMk cId="2653174821" sldId="1008"/>
            <ac:spMk id="23" creationId="{CB44330D-EA18-4254-AA95-EB49948539B8}"/>
          </ac:spMkLst>
        </pc:spChg>
        <pc:spChg chg="add">
          <ac:chgData name="Satish kumar singh" userId="8706d298e660a4ad" providerId="LiveId" clId="{B1CE3D9C-852C-46B3-B241-DDBAEC2A3FFE}" dt="2023-03-01T08:20:28.946" v="21" actId="26606"/>
          <ac:spMkLst>
            <pc:docMk/>
            <pc:sldMk cId="2653174821" sldId="1008"/>
            <ac:spMk id="24" creationId="{F3060C83-F051-4F0E-ABAD-AA0DFC48B218}"/>
          </ac:spMkLst>
        </pc:spChg>
        <pc:spChg chg="add del">
          <ac:chgData name="Satish kumar singh" userId="8706d298e660a4ad" providerId="LiveId" clId="{B1CE3D9C-852C-46B3-B241-DDBAEC2A3FFE}" dt="2023-03-01T08:20:18.463" v="14" actId="26606"/>
          <ac:spMkLst>
            <pc:docMk/>
            <pc:sldMk cId="2653174821" sldId="1008"/>
            <ac:spMk id="25" creationId="{F3060C83-F051-4F0E-ABAD-AA0DFC48B218}"/>
          </ac:spMkLst>
        </pc:spChg>
        <pc:spChg chg="add del">
          <ac:chgData name="Satish kumar singh" userId="8706d298e660a4ad" providerId="LiveId" clId="{B1CE3D9C-852C-46B3-B241-DDBAEC2A3FFE}" dt="2023-03-01T08:20:18.463" v="14" actId="26606"/>
          <ac:spMkLst>
            <pc:docMk/>
            <pc:sldMk cId="2653174821" sldId="1008"/>
            <ac:spMk id="26" creationId="{83C98ABE-055B-441F-B07E-44F97F083C39}"/>
          </ac:spMkLst>
        </pc:spChg>
        <pc:spChg chg="add del">
          <ac:chgData name="Satish kumar singh" userId="8706d298e660a4ad" providerId="LiveId" clId="{B1CE3D9C-852C-46B3-B241-DDBAEC2A3FFE}" dt="2023-03-01T08:20:18.463" v="14" actId="26606"/>
          <ac:spMkLst>
            <pc:docMk/>
            <pc:sldMk cId="2653174821" sldId="1008"/>
            <ac:spMk id="27" creationId="{29FDB030-9B49-4CED-8CCD-4D99382388AC}"/>
          </ac:spMkLst>
        </pc:spChg>
        <pc:spChg chg="add del">
          <ac:chgData name="Satish kumar singh" userId="8706d298e660a4ad" providerId="LiveId" clId="{B1CE3D9C-852C-46B3-B241-DDBAEC2A3FFE}" dt="2023-03-01T08:20:18.463" v="14" actId="26606"/>
          <ac:spMkLst>
            <pc:docMk/>
            <pc:sldMk cId="2653174821" sldId="1008"/>
            <ac:spMk id="28" creationId="{3783CA14-24A1-485C-8B30-D6A5D87987AD}"/>
          </ac:spMkLst>
        </pc:spChg>
        <pc:spChg chg="add del">
          <ac:chgData name="Satish kumar singh" userId="8706d298e660a4ad" providerId="LiveId" clId="{B1CE3D9C-852C-46B3-B241-DDBAEC2A3FFE}" dt="2023-03-01T08:20:18.463" v="14" actId="26606"/>
          <ac:spMkLst>
            <pc:docMk/>
            <pc:sldMk cId="2653174821" sldId="1008"/>
            <ac:spMk id="29" creationId="{9A97C86A-04D6-40F7-AE84-31AB43E6A846}"/>
          </ac:spMkLst>
        </pc:spChg>
        <pc:spChg chg="add del">
          <ac:chgData name="Satish kumar singh" userId="8706d298e660a4ad" providerId="LiveId" clId="{B1CE3D9C-852C-46B3-B241-DDBAEC2A3FFE}" dt="2023-03-01T08:20:18.463" v="14" actId="26606"/>
          <ac:spMkLst>
            <pc:docMk/>
            <pc:sldMk cId="2653174821" sldId="1008"/>
            <ac:spMk id="30" creationId="{FF9F2414-84E8-453E-B1F3-389FDE8192D9}"/>
          </ac:spMkLst>
        </pc:spChg>
        <pc:spChg chg="add del">
          <ac:chgData name="Satish kumar singh" userId="8706d298e660a4ad" providerId="LiveId" clId="{B1CE3D9C-852C-46B3-B241-DDBAEC2A3FFE}" dt="2023-03-01T08:20:18.463" v="14" actId="26606"/>
          <ac:spMkLst>
            <pc:docMk/>
            <pc:sldMk cId="2653174821" sldId="1008"/>
            <ac:spMk id="31" creationId="{3ECA69A1-7536-43AC-85EF-C7106179F5ED}"/>
          </ac:spMkLst>
        </pc:spChg>
        <pc:spChg chg="add">
          <ac:chgData name="Satish kumar singh" userId="8706d298e660a4ad" providerId="LiveId" clId="{B1CE3D9C-852C-46B3-B241-DDBAEC2A3FFE}" dt="2023-03-01T08:20:28.946" v="21" actId="26606"/>
          <ac:spMkLst>
            <pc:docMk/>
            <pc:sldMk cId="2653174821" sldId="1008"/>
            <ac:spMk id="32" creationId="{83C98ABE-055B-441F-B07E-44F97F083C39}"/>
          </ac:spMkLst>
        </pc:spChg>
        <pc:spChg chg="add del">
          <ac:chgData name="Satish kumar singh" userId="8706d298e660a4ad" providerId="LiveId" clId="{B1CE3D9C-852C-46B3-B241-DDBAEC2A3FFE}" dt="2023-03-01T08:20:27.226" v="16" actId="26606"/>
          <ac:spMkLst>
            <pc:docMk/>
            <pc:sldMk cId="2653174821" sldId="1008"/>
            <ac:spMk id="33" creationId="{86FF76B9-219D-4469-AF87-0236D29032F1}"/>
          </ac:spMkLst>
        </pc:spChg>
        <pc:spChg chg="add">
          <ac:chgData name="Satish kumar singh" userId="8706d298e660a4ad" providerId="LiveId" clId="{B1CE3D9C-852C-46B3-B241-DDBAEC2A3FFE}" dt="2023-03-01T08:20:28.946" v="21" actId="26606"/>
          <ac:spMkLst>
            <pc:docMk/>
            <pc:sldMk cId="2653174821" sldId="1008"/>
            <ac:spMk id="35" creationId="{29FDB030-9B49-4CED-8CCD-4D99382388AC}"/>
          </ac:spMkLst>
        </pc:spChg>
        <pc:spChg chg="add">
          <ac:chgData name="Satish kumar singh" userId="8706d298e660a4ad" providerId="LiveId" clId="{B1CE3D9C-852C-46B3-B241-DDBAEC2A3FFE}" dt="2023-03-01T08:20:28.946" v="21" actId="26606"/>
          <ac:spMkLst>
            <pc:docMk/>
            <pc:sldMk cId="2653174821" sldId="1008"/>
            <ac:spMk id="36" creationId="{3783CA14-24A1-485C-8B30-D6A5D87987AD}"/>
          </ac:spMkLst>
        </pc:spChg>
        <pc:spChg chg="add del">
          <ac:chgData name="Satish kumar singh" userId="8706d298e660a4ad" providerId="LiveId" clId="{B1CE3D9C-852C-46B3-B241-DDBAEC2A3FFE}" dt="2023-03-01T08:20:27.226" v="16" actId="26606"/>
          <ac:spMkLst>
            <pc:docMk/>
            <pc:sldMk cId="2653174821" sldId="1008"/>
            <ac:spMk id="37" creationId="{2E80C965-DB6D-4F81-9E9E-B027384D0BD6}"/>
          </ac:spMkLst>
        </pc:spChg>
        <pc:spChg chg="add del">
          <ac:chgData name="Satish kumar singh" userId="8706d298e660a4ad" providerId="LiveId" clId="{B1CE3D9C-852C-46B3-B241-DDBAEC2A3FFE}" dt="2023-03-01T08:20:27.226" v="16" actId="26606"/>
          <ac:spMkLst>
            <pc:docMk/>
            <pc:sldMk cId="2653174821" sldId="1008"/>
            <ac:spMk id="38" creationId="{633C5E46-DAC5-4661-9C87-22B08E2A512F}"/>
          </ac:spMkLst>
        </pc:spChg>
        <pc:spChg chg="add">
          <ac:chgData name="Satish kumar singh" userId="8706d298e660a4ad" providerId="LiveId" clId="{B1CE3D9C-852C-46B3-B241-DDBAEC2A3FFE}" dt="2023-03-01T08:20:28.946" v="21" actId="26606"/>
          <ac:spMkLst>
            <pc:docMk/>
            <pc:sldMk cId="2653174821" sldId="1008"/>
            <ac:spMk id="39" creationId="{9A97C86A-04D6-40F7-AE84-31AB43E6A846}"/>
          </ac:spMkLst>
        </pc:spChg>
        <pc:spChg chg="add del">
          <ac:chgData name="Satish kumar singh" userId="8706d298e660a4ad" providerId="LiveId" clId="{B1CE3D9C-852C-46B3-B241-DDBAEC2A3FFE}" dt="2023-03-01T08:20:28.186" v="18" actId="26606"/>
          <ac:spMkLst>
            <pc:docMk/>
            <pc:sldMk cId="2653174821" sldId="1008"/>
            <ac:spMk id="40" creationId="{32BC26D8-82FB-445E-AA49-62A77D7C1EE0}"/>
          </ac:spMkLst>
        </pc:spChg>
        <pc:spChg chg="add del">
          <ac:chgData name="Satish kumar singh" userId="8706d298e660a4ad" providerId="LiveId" clId="{B1CE3D9C-852C-46B3-B241-DDBAEC2A3FFE}" dt="2023-03-01T08:20:28.186" v="18" actId="26606"/>
          <ac:spMkLst>
            <pc:docMk/>
            <pc:sldMk cId="2653174821" sldId="1008"/>
            <ac:spMk id="41" creationId="{CB44330D-EA18-4254-AA95-EB49948539B8}"/>
          </ac:spMkLst>
        </pc:spChg>
        <pc:spChg chg="add">
          <ac:chgData name="Satish kumar singh" userId="8706d298e660a4ad" providerId="LiveId" clId="{B1CE3D9C-852C-46B3-B241-DDBAEC2A3FFE}" dt="2023-03-01T08:20:28.946" v="21" actId="26606"/>
          <ac:spMkLst>
            <pc:docMk/>
            <pc:sldMk cId="2653174821" sldId="1008"/>
            <ac:spMk id="42" creationId="{FF9F2414-84E8-453E-B1F3-389FDE8192D9}"/>
          </ac:spMkLst>
        </pc:spChg>
        <pc:spChg chg="add">
          <ac:chgData name="Satish kumar singh" userId="8706d298e660a4ad" providerId="LiveId" clId="{B1CE3D9C-852C-46B3-B241-DDBAEC2A3FFE}" dt="2023-03-01T08:20:28.946" v="21" actId="26606"/>
          <ac:spMkLst>
            <pc:docMk/>
            <pc:sldMk cId="2653174821" sldId="1008"/>
            <ac:spMk id="43" creationId="{3ECA69A1-7536-43AC-85EF-C7106179F5ED}"/>
          </ac:spMkLst>
        </pc:spChg>
        <pc:grpChg chg="add del">
          <ac:chgData name="Satish kumar singh" userId="8706d298e660a4ad" providerId="LiveId" clId="{B1CE3D9C-852C-46B3-B241-DDBAEC2A3FFE}" dt="2023-03-01T08:20:27.226" v="16" actId="26606"/>
          <ac:grpSpMkLst>
            <pc:docMk/>
            <pc:sldMk cId="2653174821" sldId="1008"/>
            <ac:grpSpMk id="34" creationId="{DB88BD78-87E1-424D-B479-C37D8E41B12E}"/>
          </ac:grpSpMkLst>
        </pc:grpChg>
        <pc:picChg chg="mod">
          <ac:chgData name="Satish kumar singh" userId="8706d298e660a4ad" providerId="LiveId" clId="{B1CE3D9C-852C-46B3-B241-DDBAEC2A3FFE}" dt="2023-03-01T08:20:28.934" v="20" actId="26606"/>
          <ac:picMkLst>
            <pc:docMk/>
            <pc:sldMk cId="2653174821" sldId="1008"/>
            <ac:picMk id="5" creationId="{3040FC33-54C5-D6A6-C691-FED02863CF3F}"/>
          </ac:picMkLst>
        </pc:picChg>
      </pc:sldChg>
      <pc:sldChg chg="addSp delSp modSp new mod ord setBg setClrOvrMap">
        <pc:chgData name="Satish kumar singh" userId="8706d298e660a4ad" providerId="LiveId" clId="{B1CE3D9C-852C-46B3-B241-DDBAEC2A3FFE}" dt="2023-03-03T03:12:26.432" v="716" actId="20577"/>
        <pc:sldMkLst>
          <pc:docMk/>
          <pc:sldMk cId="3541991989" sldId="1009"/>
        </pc:sldMkLst>
        <pc:spChg chg="del">
          <ac:chgData name="Satish kumar singh" userId="8706d298e660a4ad" providerId="LiveId" clId="{B1CE3D9C-852C-46B3-B241-DDBAEC2A3FFE}" dt="2023-03-01T08:38:13.904" v="23" actId="478"/>
          <ac:spMkLst>
            <pc:docMk/>
            <pc:sldMk cId="3541991989" sldId="1009"/>
            <ac:spMk id="2" creationId="{0BDD4252-DA20-6AFA-8E82-583962980ED7}"/>
          </ac:spMkLst>
        </pc:spChg>
        <pc:spChg chg="del">
          <ac:chgData name="Satish kumar singh" userId="8706d298e660a4ad" providerId="LiveId" clId="{B1CE3D9C-852C-46B3-B241-DDBAEC2A3FFE}" dt="2023-03-01T08:38:13.904" v="23" actId="478"/>
          <ac:spMkLst>
            <pc:docMk/>
            <pc:sldMk cId="3541991989" sldId="1009"/>
            <ac:spMk id="3" creationId="{43A34C50-3BC6-4DF4-8B38-0EA86AABC2DB}"/>
          </ac:spMkLst>
        </pc:spChg>
        <pc:spChg chg="add mod">
          <ac:chgData name="Satish kumar singh" userId="8706d298e660a4ad" providerId="LiveId" clId="{B1CE3D9C-852C-46B3-B241-DDBAEC2A3FFE}" dt="2023-03-03T02:54:36.238" v="635" actId="1076"/>
          <ac:spMkLst>
            <pc:docMk/>
            <pc:sldMk cId="3541991989" sldId="1009"/>
            <ac:spMk id="3" creationId="{9C002197-C75D-6B9F-A42A-9A522A624312}"/>
          </ac:spMkLst>
        </pc:spChg>
        <pc:spChg chg="add mod">
          <ac:chgData name="Satish kumar singh" userId="8706d298e660a4ad" providerId="LiveId" clId="{B1CE3D9C-852C-46B3-B241-DDBAEC2A3FFE}" dt="2023-03-01T08:41:35.741" v="59" actId="26606"/>
          <ac:spMkLst>
            <pc:docMk/>
            <pc:sldMk cId="3541991989" sldId="1009"/>
            <ac:spMk id="6" creationId="{1FA7C51A-3AEE-4D8A-A84B-D2709EF65919}"/>
          </ac:spMkLst>
        </pc:spChg>
        <pc:spChg chg="add del mod">
          <ac:chgData name="Satish kumar singh" userId="8706d298e660a4ad" providerId="LiveId" clId="{B1CE3D9C-852C-46B3-B241-DDBAEC2A3FFE}" dt="2023-03-03T02:54:24.380" v="633" actId="478"/>
          <ac:spMkLst>
            <pc:docMk/>
            <pc:sldMk cId="3541991989" sldId="1009"/>
            <ac:spMk id="8" creationId="{E7C987C7-59B3-D680-45A1-E23F66155491}"/>
          </ac:spMkLst>
        </pc:spChg>
        <pc:spChg chg="add del">
          <ac:chgData name="Satish kumar singh" userId="8706d298e660a4ad" providerId="LiveId" clId="{B1CE3D9C-852C-46B3-B241-DDBAEC2A3FFE}" dt="2023-03-01T08:41:35.741" v="59" actId="26606"/>
          <ac:spMkLst>
            <pc:docMk/>
            <pc:sldMk cId="3541991989" sldId="1009"/>
            <ac:spMk id="10" creationId="{42A4FC2C-047E-45A5-965D-8E1E3BF09BC6}"/>
          </ac:spMkLst>
        </pc:spChg>
        <pc:spChg chg="add del mod">
          <ac:chgData name="Satish kumar singh" userId="8706d298e660a4ad" providerId="LiveId" clId="{B1CE3D9C-852C-46B3-B241-DDBAEC2A3FFE}" dt="2023-03-01T08:55:33.313" v="213"/>
          <ac:spMkLst>
            <pc:docMk/>
            <pc:sldMk cId="3541991989" sldId="1009"/>
            <ac:spMk id="11" creationId="{845C8A3C-BE6E-4E4E-4C82-3ED6954BD7CF}"/>
          </ac:spMkLst>
        </pc:spChg>
        <pc:spChg chg="add del mod">
          <ac:chgData name="Satish kumar singh" userId="8706d298e660a4ad" providerId="LiveId" clId="{B1CE3D9C-852C-46B3-B241-DDBAEC2A3FFE}" dt="2023-03-01T08:51:37.341" v="193"/>
          <ac:spMkLst>
            <pc:docMk/>
            <pc:sldMk cId="3541991989" sldId="1009"/>
            <ac:spMk id="13" creationId="{5E7CD8F2-D93F-AEA7-D9A2-BC096EEE4C0E}"/>
          </ac:spMkLst>
        </pc:spChg>
        <pc:spChg chg="add del">
          <ac:chgData name="Satish kumar singh" userId="8706d298e660a4ad" providerId="LiveId" clId="{B1CE3D9C-852C-46B3-B241-DDBAEC2A3FFE}" dt="2023-03-01T08:41:35.732" v="58" actId="26606"/>
          <ac:spMkLst>
            <pc:docMk/>
            <pc:sldMk cId="3541991989" sldId="1009"/>
            <ac:spMk id="15" creationId="{E49CC64F-7275-4E33-961B-0C5CDC439875}"/>
          </ac:spMkLst>
        </pc:spChg>
        <pc:spChg chg="add del mod">
          <ac:chgData name="Satish kumar singh" userId="8706d298e660a4ad" providerId="LiveId" clId="{B1CE3D9C-852C-46B3-B241-DDBAEC2A3FFE}" dt="2023-03-01T08:51:37.344" v="195"/>
          <ac:spMkLst>
            <pc:docMk/>
            <pc:sldMk cId="3541991989" sldId="1009"/>
            <ac:spMk id="16" creationId="{EF224071-38D6-2D38-B9A5-4173B9B3FFC0}"/>
          </ac:spMkLst>
        </pc:spChg>
        <pc:spChg chg="add">
          <ac:chgData name="Satish kumar singh" userId="8706d298e660a4ad" providerId="LiveId" clId="{B1CE3D9C-852C-46B3-B241-DDBAEC2A3FFE}" dt="2023-03-01T08:41:35.741" v="59" actId="26606"/>
          <ac:spMkLst>
            <pc:docMk/>
            <pc:sldMk cId="3541991989" sldId="1009"/>
            <ac:spMk id="17" creationId="{240E5BD2-4019-4012-A1AA-628900E659E9}"/>
          </ac:spMkLst>
        </pc:spChg>
        <pc:spChg chg="add">
          <ac:chgData name="Satish kumar singh" userId="8706d298e660a4ad" providerId="LiveId" clId="{B1CE3D9C-852C-46B3-B241-DDBAEC2A3FFE}" dt="2023-03-01T08:41:35.741" v="59" actId="26606"/>
          <ac:spMkLst>
            <pc:docMk/>
            <pc:sldMk cId="3541991989" sldId="1009"/>
            <ac:spMk id="18" creationId="{D928DD85-BB99-450D-A702-2683E0296282}"/>
          </ac:spMkLst>
        </pc:spChg>
        <pc:spChg chg="add del mod">
          <ac:chgData name="Satish kumar singh" userId="8706d298e660a4ad" providerId="LiveId" clId="{B1CE3D9C-852C-46B3-B241-DDBAEC2A3FFE}" dt="2023-03-01T08:51:39.271" v="196" actId="478"/>
          <ac:spMkLst>
            <pc:docMk/>
            <pc:sldMk cId="3541991989" sldId="1009"/>
            <ac:spMk id="19" creationId="{DB1834D8-7B11-5248-5F9B-F432E28A4321}"/>
          </ac:spMkLst>
        </pc:spChg>
        <pc:spChg chg="add del mod">
          <ac:chgData name="Satish kumar singh" userId="8706d298e660a4ad" providerId="LiveId" clId="{B1CE3D9C-852C-46B3-B241-DDBAEC2A3FFE}" dt="2023-03-01T08:51:37.340" v="191"/>
          <ac:spMkLst>
            <pc:docMk/>
            <pc:sldMk cId="3541991989" sldId="1009"/>
            <ac:spMk id="21" creationId="{AA528B31-D1F3-047A-73AB-B9CBCF37ACE5}"/>
          </ac:spMkLst>
        </pc:spChg>
        <pc:spChg chg="add del mod">
          <ac:chgData name="Satish kumar singh" userId="8706d298e660a4ad" providerId="LiveId" clId="{B1CE3D9C-852C-46B3-B241-DDBAEC2A3FFE}" dt="2023-03-01T08:51:37.338" v="189" actId="478"/>
          <ac:spMkLst>
            <pc:docMk/>
            <pc:sldMk cId="3541991989" sldId="1009"/>
            <ac:spMk id="23" creationId="{151A3793-1802-C009-1A48-3115D057EFF1}"/>
          </ac:spMkLst>
        </pc:spChg>
        <pc:spChg chg="add mod">
          <ac:chgData name="Satish kumar singh" userId="8706d298e660a4ad" providerId="LiveId" clId="{B1CE3D9C-852C-46B3-B241-DDBAEC2A3FFE}" dt="2023-03-03T02:50:00.465" v="409" actId="6549"/>
          <ac:spMkLst>
            <pc:docMk/>
            <pc:sldMk cId="3541991989" sldId="1009"/>
            <ac:spMk id="27" creationId="{BC42612E-8E33-69AA-428C-0C7DE775B1FA}"/>
          </ac:spMkLst>
        </pc:spChg>
        <pc:graphicFrameChg chg="add mod modGraphic">
          <ac:chgData name="Satish kumar singh" userId="8706d298e660a4ad" providerId="LiveId" clId="{B1CE3D9C-852C-46B3-B241-DDBAEC2A3FFE}" dt="2023-03-03T03:12:26.432" v="716" actId="20577"/>
          <ac:graphicFrameMkLst>
            <pc:docMk/>
            <pc:sldMk cId="3541991989" sldId="1009"/>
            <ac:graphicFrameMk id="25" creationId="{836BB941-F90D-7B1D-683E-60EF08BEDA1F}"/>
          </ac:graphicFrameMkLst>
        </pc:graphicFrameChg>
        <pc:picChg chg="add mod">
          <ac:chgData name="Satish kumar singh" userId="8706d298e660a4ad" providerId="LiveId" clId="{B1CE3D9C-852C-46B3-B241-DDBAEC2A3FFE}" dt="2023-03-03T02:54:31.967" v="634" actId="1076"/>
          <ac:picMkLst>
            <pc:docMk/>
            <pc:sldMk cId="3541991989" sldId="1009"/>
            <ac:picMk id="2" creationId="{6411FBE7-58D4-FA55-9FA1-C0F678C4B940}"/>
          </ac:picMkLst>
        </pc:picChg>
        <pc:picChg chg="add del mod ord modCrop">
          <ac:chgData name="Satish kumar singh" userId="8706d298e660a4ad" providerId="LiveId" clId="{B1CE3D9C-852C-46B3-B241-DDBAEC2A3FFE}" dt="2023-03-01T10:25:12.286" v="310" actId="732"/>
          <ac:picMkLst>
            <pc:docMk/>
            <pc:sldMk cId="3541991989" sldId="1009"/>
            <ac:picMk id="5" creationId="{DC41C43A-EAA0-86CA-5959-2586A1D24436}"/>
          </ac:picMkLst>
        </pc:picChg>
        <pc:picChg chg="add del mod">
          <ac:chgData name="Satish kumar singh" userId="8706d298e660a4ad" providerId="LiveId" clId="{B1CE3D9C-852C-46B3-B241-DDBAEC2A3FFE}" dt="2023-03-03T02:54:24.380" v="633" actId="478"/>
          <ac:picMkLst>
            <pc:docMk/>
            <pc:sldMk cId="3541991989" sldId="1009"/>
            <ac:picMk id="7" creationId="{A63967CC-958D-267F-1960-640A969E30BB}"/>
          </ac:picMkLst>
        </pc:picChg>
        <pc:picChg chg="add del mod">
          <ac:chgData name="Satish kumar singh" userId="8706d298e660a4ad" providerId="LiveId" clId="{B1CE3D9C-852C-46B3-B241-DDBAEC2A3FFE}" dt="2023-03-03T02:54:13.101" v="631" actId="478"/>
          <ac:picMkLst>
            <pc:docMk/>
            <pc:sldMk cId="3541991989" sldId="1009"/>
            <ac:picMk id="9" creationId="{BDCA7919-CE07-151F-20EA-7DD8D9736D74}"/>
          </ac:picMkLst>
        </pc:picChg>
        <pc:picChg chg="add mod">
          <ac:chgData name="Satish kumar singh" userId="8706d298e660a4ad" providerId="LiveId" clId="{B1CE3D9C-852C-46B3-B241-DDBAEC2A3FFE}" dt="2023-03-01T08:51:59.919" v="199" actId="1076"/>
          <ac:picMkLst>
            <pc:docMk/>
            <pc:sldMk cId="3541991989" sldId="1009"/>
            <ac:picMk id="12" creationId="{AAB815D1-FD6B-0CB1-F8DF-6B8AD762B63D}"/>
          </ac:picMkLst>
        </pc:picChg>
        <pc:picChg chg="add mod">
          <ac:chgData name="Satish kumar singh" userId="8706d298e660a4ad" providerId="LiveId" clId="{B1CE3D9C-852C-46B3-B241-DDBAEC2A3FFE}" dt="2023-03-01T08:51:54.522" v="198" actId="1076"/>
          <ac:picMkLst>
            <pc:docMk/>
            <pc:sldMk cId="3541991989" sldId="1009"/>
            <ac:picMk id="14" creationId="{B12CE872-7221-2C5C-BB63-C189D3666C77}"/>
          </ac:picMkLst>
        </pc:picChg>
        <pc:picChg chg="add mod">
          <ac:chgData name="Satish kumar singh" userId="8706d298e660a4ad" providerId="LiveId" clId="{B1CE3D9C-852C-46B3-B241-DDBAEC2A3FFE}" dt="2023-03-01T08:52:04.742" v="200" actId="1076"/>
          <ac:picMkLst>
            <pc:docMk/>
            <pc:sldMk cId="3541991989" sldId="1009"/>
            <ac:picMk id="20" creationId="{BBBE270F-4232-37B8-6722-B8C2D9E58FEB}"/>
          </ac:picMkLst>
        </pc:picChg>
        <pc:picChg chg="add mod">
          <ac:chgData name="Satish kumar singh" userId="8706d298e660a4ad" providerId="LiveId" clId="{B1CE3D9C-852C-46B3-B241-DDBAEC2A3FFE}" dt="2023-03-01T08:52:07.990" v="202" actId="14100"/>
          <ac:picMkLst>
            <pc:docMk/>
            <pc:sldMk cId="3541991989" sldId="1009"/>
            <ac:picMk id="22" creationId="{AF5FAE71-15EA-E3A2-2EC7-5FDAFB4E3BC0}"/>
          </ac:picMkLst>
        </pc:picChg>
        <pc:picChg chg="add mod">
          <ac:chgData name="Satish kumar singh" userId="8706d298e660a4ad" providerId="LiveId" clId="{B1CE3D9C-852C-46B3-B241-DDBAEC2A3FFE}" dt="2023-03-01T08:51:46.367" v="197" actId="1076"/>
          <ac:picMkLst>
            <pc:docMk/>
            <pc:sldMk cId="3541991989" sldId="1009"/>
            <ac:picMk id="24" creationId="{70D78098-4D2D-3EB8-34F0-5F587C2C5B03}"/>
          </ac:picMkLst>
        </pc:picChg>
        <pc:picChg chg="add del mod">
          <ac:chgData name="Satish kumar singh" userId="8706d298e660a4ad" providerId="LiveId" clId="{B1CE3D9C-852C-46B3-B241-DDBAEC2A3FFE}" dt="2023-03-01T08:49:49.296" v="167"/>
          <ac:picMkLst>
            <pc:docMk/>
            <pc:sldMk cId="3541991989" sldId="1009"/>
            <ac:picMk id="26" creationId="{E0594891-6A65-70DE-E983-78CF02AC13F5}"/>
          </ac:picMkLst>
        </pc:picChg>
      </pc:sldChg>
      <pc:sldChg chg="addSp delSp add del setBg delDesignElem">
        <pc:chgData name="Satish kumar singh" userId="8706d298e660a4ad" providerId="LiveId" clId="{B1CE3D9C-852C-46B3-B241-DDBAEC2A3FFE}" dt="2023-03-03T02:48:59.188" v="396"/>
        <pc:sldMkLst>
          <pc:docMk/>
          <pc:sldMk cId="410407987" sldId="1010"/>
        </pc:sldMkLst>
        <pc:spChg chg="add del">
          <ac:chgData name="Satish kumar singh" userId="8706d298e660a4ad" providerId="LiveId" clId="{B1CE3D9C-852C-46B3-B241-DDBAEC2A3FFE}" dt="2023-03-03T02:48:59.188" v="396"/>
          <ac:spMkLst>
            <pc:docMk/>
            <pc:sldMk cId="410407987" sldId="1010"/>
            <ac:spMk id="17" creationId="{240E5BD2-4019-4012-A1AA-628900E659E9}"/>
          </ac:spMkLst>
        </pc:spChg>
        <pc:spChg chg="add del">
          <ac:chgData name="Satish kumar singh" userId="8706d298e660a4ad" providerId="LiveId" clId="{B1CE3D9C-852C-46B3-B241-DDBAEC2A3FFE}" dt="2023-03-03T02:48:59.188" v="396"/>
          <ac:spMkLst>
            <pc:docMk/>
            <pc:sldMk cId="410407987" sldId="1010"/>
            <ac:spMk id="18" creationId="{D928DD85-BB99-450D-A702-2683E0296282}"/>
          </ac:spMkLst>
        </pc:spChg>
      </pc:sldChg>
      <pc:sldChg chg="addSp delSp modSp new del mod setBg">
        <pc:chgData name="Satish kumar singh" userId="8706d298e660a4ad" providerId="LiveId" clId="{B1CE3D9C-852C-46B3-B241-DDBAEC2A3FFE}" dt="2023-03-12T15:08:01.821" v="1112" actId="47"/>
        <pc:sldMkLst>
          <pc:docMk/>
          <pc:sldMk cId="2872421799" sldId="1010"/>
        </pc:sldMkLst>
        <pc:spChg chg="mod">
          <ac:chgData name="Satish kumar singh" userId="8706d298e660a4ad" providerId="LiveId" clId="{B1CE3D9C-852C-46B3-B241-DDBAEC2A3FFE}" dt="2023-03-03T03:43:34.726" v="774" actId="20577"/>
          <ac:spMkLst>
            <pc:docMk/>
            <pc:sldMk cId="2872421799" sldId="1010"/>
            <ac:spMk id="2" creationId="{E9491097-F998-EF28-65B0-4A8CA620F66F}"/>
          </ac:spMkLst>
        </pc:spChg>
        <pc:spChg chg="del">
          <ac:chgData name="Satish kumar singh" userId="8706d298e660a4ad" providerId="LiveId" clId="{B1CE3D9C-852C-46B3-B241-DDBAEC2A3FFE}" dt="2023-03-03T03:42:45.961" v="734"/>
          <ac:spMkLst>
            <pc:docMk/>
            <pc:sldMk cId="2872421799" sldId="1010"/>
            <ac:spMk id="3" creationId="{6E22B7E1-1C96-B983-8366-58D277487578}"/>
          </ac:spMkLst>
        </pc:spChg>
        <pc:spChg chg="add del">
          <ac:chgData name="Satish kumar singh" userId="8706d298e660a4ad" providerId="LiveId" clId="{B1CE3D9C-852C-46B3-B241-DDBAEC2A3FFE}" dt="2023-03-03T03:43:02.114" v="742" actId="26606"/>
          <ac:spMkLst>
            <pc:docMk/>
            <pc:sldMk cId="2872421799" sldId="1010"/>
            <ac:spMk id="6" creationId="{955A2079-FA98-4876-80F0-72364A7D2EA4}"/>
          </ac:spMkLst>
        </pc:spChg>
        <pc:spChg chg="add del">
          <ac:chgData name="Satish kumar singh" userId="8706d298e660a4ad" providerId="LiveId" clId="{B1CE3D9C-852C-46B3-B241-DDBAEC2A3FFE}" dt="2023-03-03T03:43:05.095" v="744" actId="26606"/>
          <ac:spMkLst>
            <pc:docMk/>
            <pc:sldMk cId="2872421799" sldId="1010"/>
            <ac:spMk id="8" creationId="{53B021B3-DE93-4AB7-8A18-CF5F1CED88B8}"/>
          </ac:spMkLst>
        </pc:spChg>
        <pc:spChg chg="add del">
          <ac:chgData name="Satish kumar singh" userId="8706d298e660a4ad" providerId="LiveId" clId="{B1CE3D9C-852C-46B3-B241-DDBAEC2A3FFE}" dt="2023-03-03T03:42:55.423" v="736" actId="26606"/>
          <ac:spMkLst>
            <pc:docMk/>
            <pc:sldMk cId="2872421799" sldId="1010"/>
            <ac:spMk id="9" creationId="{73DE2CFE-42F2-48F0-8706-5264E012B10C}"/>
          </ac:spMkLst>
        </pc:spChg>
        <pc:spChg chg="add del">
          <ac:chgData name="Satish kumar singh" userId="8706d298e660a4ad" providerId="LiveId" clId="{B1CE3D9C-852C-46B3-B241-DDBAEC2A3FFE}" dt="2023-03-03T03:43:05.095" v="744" actId="26606"/>
          <ac:spMkLst>
            <pc:docMk/>
            <pc:sldMk cId="2872421799" sldId="1010"/>
            <ac:spMk id="11" creationId="{52D502E5-F6B4-4D58-B4AE-FC466FF15EE8}"/>
          </ac:spMkLst>
        </pc:spChg>
        <pc:spChg chg="add del">
          <ac:chgData name="Satish kumar singh" userId="8706d298e660a4ad" providerId="LiveId" clId="{B1CE3D9C-852C-46B3-B241-DDBAEC2A3FFE}" dt="2023-03-03T03:43:05.095" v="744" actId="26606"/>
          <ac:spMkLst>
            <pc:docMk/>
            <pc:sldMk cId="2872421799" sldId="1010"/>
            <ac:spMk id="13" creationId="{9DECDBF4-02B6-4BB4-B65B-B8107AD6A9E8}"/>
          </ac:spMkLst>
        </pc:spChg>
        <pc:spChg chg="add del">
          <ac:chgData name="Satish kumar singh" userId="8706d298e660a4ad" providerId="LiveId" clId="{B1CE3D9C-852C-46B3-B241-DDBAEC2A3FFE}" dt="2023-03-03T03:43:08.045" v="746" actId="26606"/>
          <ac:spMkLst>
            <pc:docMk/>
            <pc:sldMk cId="2872421799" sldId="1010"/>
            <ac:spMk id="15" creationId="{D12DDE76-C203-4047-9998-63900085B5E8}"/>
          </ac:spMkLst>
        </pc:spChg>
        <pc:spChg chg="add">
          <ac:chgData name="Satish kumar singh" userId="8706d298e660a4ad" providerId="LiveId" clId="{B1CE3D9C-852C-46B3-B241-DDBAEC2A3FFE}" dt="2023-03-03T03:43:08.117" v="747" actId="26606"/>
          <ac:spMkLst>
            <pc:docMk/>
            <pc:sldMk cId="2872421799" sldId="1010"/>
            <ac:spMk id="17" creationId="{BACC6370-2D7E-4714-9D71-7542949D7D5D}"/>
          </ac:spMkLst>
        </pc:spChg>
        <pc:spChg chg="add">
          <ac:chgData name="Satish kumar singh" userId="8706d298e660a4ad" providerId="LiveId" clId="{B1CE3D9C-852C-46B3-B241-DDBAEC2A3FFE}" dt="2023-03-03T03:43:08.117" v="747" actId="26606"/>
          <ac:spMkLst>
            <pc:docMk/>
            <pc:sldMk cId="2872421799" sldId="1010"/>
            <ac:spMk id="18" creationId="{F68B3F68-107C-434F-AA38-110D5EA91B85}"/>
          </ac:spMkLst>
        </pc:spChg>
        <pc:spChg chg="add">
          <ac:chgData name="Satish kumar singh" userId="8706d298e660a4ad" providerId="LiveId" clId="{B1CE3D9C-852C-46B3-B241-DDBAEC2A3FFE}" dt="2023-03-03T03:43:08.117" v="747" actId="26606"/>
          <ac:spMkLst>
            <pc:docMk/>
            <pc:sldMk cId="2872421799" sldId="1010"/>
            <ac:spMk id="19" creationId="{AAD0DBB9-1A4B-4391-81D4-CB19F9AB918A}"/>
          </ac:spMkLst>
        </pc:spChg>
        <pc:spChg chg="add">
          <ac:chgData name="Satish kumar singh" userId="8706d298e660a4ad" providerId="LiveId" clId="{B1CE3D9C-852C-46B3-B241-DDBAEC2A3FFE}" dt="2023-03-03T03:43:08.117" v="747" actId="26606"/>
          <ac:spMkLst>
            <pc:docMk/>
            <pc:sldMk cId="2872421799" sldId="1010"/>
            <ac:spMk id="20" creationId="{063BBA22-50EA-4C4D-BE05-F1CE4E63AA56}"/>
          </ac:spMkLst>
        </pc:spChg>
        <pc:graphicFrameChg chg="add mod modGraphic">
          <ac:chgData name="Satish kumar singh" userId="8706d298e660a4ad" providerId="LiveId" clId="{B1CE3D9C-852C-46B3-B241-DDBAEC2A3FFE}" dt="2023-03-03T03:48:06.530" v="1001" actId="20577"/>
          <ac:graphicFrameMkLst>
            <pc:docMk/>
            <pc:sldMk cId="2872421799" sldId="1010"/>
            <ac:graphicFrameMk id="4" creationId="{1658A925-AAEF-8214-47F7-04E10BA60DC5}"/>
          </ac:graphicFrameMkLst>
        </pc:graphicFrameChg>
      </pc:sldChg>
      <pc:sldChg chg="delSp new del mod">
        <pc:chgData name="Satish kumar singh" userId="8706d298e660a4ad" providerId="LiveId" clId="{B1CE3D9C-852C-46B3-B241-DDBAEC2A3FFE}" dt="2023-03-01T09:46:15.890" v="304" actId="2696"/>
        <pc:sldMkLst>
          <pc:docMk/>
          <pc:sldMk cId="3479708765" sldId="1010"/>
        </pc:sldMkLst>
        <pc:spChg chg="del">
          <ac:chgData name="Satish kumar singh" userId="8706d298e660a4ad" providerId="LiveId" clId="{B1CE3D9C-852C-46B3-B241-DDBAEC2A3FFE}" dt="2023-03-01T09:15:01.686" v="299" actId="478"/>
          <ac:spMkLst>
            <pc:docMk/>
            <pc:sldMk cId="3479708765" sldId="1010"/>
            <ac:spMk id="2" creationId="{0EB22DB5-31BF-4D2F-65BB-E6244AB41F2F}"/>
          </ac:spMkLst>
        </pc:spChg>
        <pc:spChg chg="del">
          <ac:chgData name="Satish kumar singh" userId="8706d298e660a4ad" providerId="LiveId" clId="{B1CE3D9C-852C-46B3-B241-DDBAEC2A3FFE}" dt="2023-03-01T09:15:01.686" v="299" actId="478"/>
          <ac:spMkLst>
            <pc:docMk/>
            <pc:sldMk cId="3479708765" sldId="1010"/>
            <ac:spMk id="3" creationId="{8D867D4E-72F7-BCC1-7BED-F60735504E3A}"/>
          </ac:spMkLst>
        </pc:spChg>
      </pc:sldChg>
      <pc:sldChg chg="addSp delSp modSp new del mod setBg setClrOvrMap">
        <pc:chgData name="Satish kumar singh" userId="8706d298e660a4ad" providerId="LiveId" clId="{B1CE3D9C-852C-46B3-B241-DDBAEC2A3FFE}" dt="2023-04-20T12:23:59.420" v="1242" actId="47"/>
        <pc:sldMkLst>
          <pc:docMk/>
          <pc:sldMk cId="724757951" sldId="1011"/>
        </pc:sldMkLst>
        <pc:spChg chg="mod ord">
          <ac:chgData name="Satish kumar singh" userId="8706d298e660a4ad" providerId="LiveId" clId="{B1CE3D9C-852C-46B3-B241-DDBAEC2A3FFE}" dt="2023-04-15T07:02:52.450" v="1237" actId="26606"/>
          <ac:spMkLst>
            <pc:docMk/>
            <pc:sldMk cId="724757951" sldId="1011"/>
            <ac:spMk id="2" creationId="{E98B4A53-BE63-6CA8-A1A6-D851C30A1589}"/>
          </ac:spMkLst>
        </pc:spChg>
        <pc:spChg chg="del">
          <ac:chgData name="Satish kumar singh" userId="8706d298e660a4ad" providerId="LiveId" clId="{B1CE3D9C-852C-46B3-B241-DDBAEC2A3FFE}" dt="2023-03-12T15:04:03.406" v="1060"/>
          <ac:spMkLst>
            <pc:docMk/>
            <pc:sldMk cId="724757951" sldId="1011"/>
            <ac:spMk id="3" creationId="{D76F49A5-D9E1-2F08-545C-273047AEBD31}"/>
          </ac:spMkLst>
        </pc:spChg>
        <pc:spChg chg="add del mod ord">
          <ac:chgData name="Satish kumar singh" userId="8706d298e660a4ad" providerId="LiveId" clId="{B1CE3D9C-852C-46B3-B241-DDBAEC2A3FFE}" dt="2023-04-15T07:02:52.450" v="1237" actId="26606"/>
          <ac:spMkLst>
            <pc:docMk/>
            <pc:sldMk cId="724757951" sldId="1011"/>
            <ac:spMk id="9" creationId="{738523EC-968B-AD51-50D4-9131A7F25C6B}"/>
          </ac:spMkLst>
        </pc:spChg>
        <pc:spChg chg="add del">
          <ac:chgData name="Satish kumar singh" userId="8706d298e660a4ad" providerId="LiveId" clId="{B1CE3D9C-852C-46B3-B241-DDBAEC2A3FFE}" dt="2023-04-15T07:01:09.598" v="1204" actId="26606"/>
          <ac:spMkLst>
            <pc:docMk/>
            <pc:sldMk cId="724757951" sldId="1011"/>
            <ac:spMk id="12" creationId="{9AA72BD9-2C5A-4EDC-931F-5AA08EACA0F3}"/>
          </ac:spMkLst>
        </pc:spChg>
        <pc:spChg chg="add del">
          <ac:chgData name="Satish kumar singh" userId="8706d298e660a4ad" providerId="LiveId" clId="{B1CE3D9C-852C-46B3-B241-DDBAEC2A3FFE}" dt="2023-04-15T07:01:09.598" v="1204" actId="26606"/>
          <ac:spMkLst>
            <pc:docMk/>
            <pc:sldMk cId="724757951" sldId="1011"/>
            <ac:spMk id="14" creationId="{DD3981AC-7B61-4947-BCF3-F7AA7FA385B9}"/>
          </ac:spMkLst>
        </pc:spChg>
        <pc:spChg chg="add del">
          <ac:chgData name="Satish kumar singh" userId="8706d298e660a4ad" providerId="LiveId" clId="{B1CE3D9C-852C-46B3-B241-DDBAEC2A3FFE}" dt="2023-04-15T07:01:09.598" v="1204" actId="26606"/>
          <ac:spMkLst>
            <pc:docMk/>
            <pc:sldMk cId="724757951" sldId="1011"/>
            <ac:spMk id="16" creationId="{55D4142C-5077-457F-A6AD-3FECFDB39685}"/>
          </ac:spMkLst>
        </pc:spChg>
        <pc:spChg chg="add del">
          <ac:chgData name="Satish kumar singh" userId="8706d298e660a4ad" providerId="LiveId" clId="{B1CE3D9C-852C-46B3-B241-DDBAEC2A3FFE}" dt="2023-04-15T07:01:09.598" v="1204" actId="26606"/>
          <ac:spMkLst>
            <pc:docMk/>
            <pc:sldMk cId="724757951" sldId="1011"/>
            <ac:spMk id="18" creationId="{7A5F0580-5EE9-419F-96EE-B6529EF6E7D0}"/>
          </ac:spMkLst>
        </pc:spChg>
        <pc:spChg chg="add del">
          <ac:chgData name="Satish kumar singh" userId="8706d298e660a4ad" providerId="LiveId" clId="{B1CE3D9C-852C-46B3-B241-DDBAEC2A3FFE}" dt="2023-04-15T07:00:53.759" v="1191" actId="26606"/>
          <ac:spMkLst>
            <pc:docMk/>
            <pc:sldMk cId="724757951" sldId="1011"/>
            <ac:spMk id="23" creationId="{C4285719-470E-454C-AF62-8323075F1F5B}"/>
          </ac:spMkLst>
        </pc:spChg>
        <pc:spChg chg="add del">
          <ac:chgData name="Satish kumar singh" userId="8706d298e660a4ad" providerId="LiveId" clId="{B1CE3D9C-852C-46B3-B241-DDBAEC2A3FFE}" dt="2023-04-15T07:00:53.759" v="1191" actId="26606"/>
          <ac:spMkLst>
            <pc:docMk/>
            <pc:sldMk cId="724757951" sldId="1011"/>
            <ac:spMk id="25" creationId="{CD9FE4EF-C4D8-49A0-B2FF-81D8DB7D8A24}"/>
          </ac:spMkLst>
        </pc:spChg>
        <pc:spChg chg="add del">
          <ac:chgData name="Satish kumar singh" userId="8706d298e660a4ad" providerId="LiveId" clId="{B1CE3D9C-852C-46B3-B241-DDBAEC2A3FFE}" dt="2023-04-15T07:00:53.759" v="1191" actId="26606"/>
          <ac:spMkLst>
            <pc:docMk/>
            <pc:sldMk cId="724757951" sldId="1011"/>
            <ac:spMk id="27" creationId="{4300840D-0A0B-4512-BACA-B439D5B9C57C}"/>
          </ac:spMkLst>
        </pc:spChg>
        <pc:spChg chg="add del">
          <ac:chgData name="Satish kumar singh" userId="8706d298e660a4ad" providerId="LiveId" clId="{B1CE3D9C-852C-46B3-B241-DDBAEC2A3FFE}" dt="2023-04-15T07:00:53.759" v="1191" actId="26606"/>
          <ac:spMkLst>
            <pc:docMk/>
            <pc:sldMk cId="724757951" sldId="1011"/>
            <ac:spMk id="29" creationId="{D2B78728-A580-49A7-84F9-6EF6F583ADE0}"/>
          </ac:spMkLst>
        </pc:spChg>
        <pc:spChg chg="add del">
          <ac:chgData name="Satish kumar singh" userId="8706d298e660a4ad" providerId="LiveId" clId="{B1CE3D9C-852C-46B3-B241-DDBAEC2A3FFE}" dt="2023-04-15T07:00:53.759" v="1191" actId="26606"/>
          <ac:spMkLst>
            <pc:docMk/>
            <pc:sldMk cId="724757951" sldId="1011"/>
            <ac:spMk id="31" creationId="{38FAA1A1-D861-433F-88FA-1E9D6FD31D11}"/>
          </ac:spMkLst>
        </pc:spChg>
        <pc:spChg chg="add del">
          <ac:chgData name="Satish kumar singh" userId="8706d298e660a4ad" providerId="LiveId" clId="{B1CE3D9C-852C-46B3-B241-DDBAEC2A3FFE}" dt="2023-04-15T07:00:53.759" v="1191" actId="26606"/>
          <ac:spMkLst>
            <pc:docMk/>
            <pc:sldMk cId="724757951" sldId="1011"/>
            <ac:spMk id="33" creationId="{8D71EDA1-87BF-4D5D-AB79-F346FD19278A}"/>
          </ac:spMkLst>
        </pc:spChg>
        <pc:spChg chg="add del">
          <ac:chgData name="Satish kumar singh" userId="8706d298e660a4ad" providerId="LiveId" clId="{B1CE3D9C-852C-46B3-B241-DDBAEC2A3FFE}" dt="2023-04-15T07:00:57.757" v="1193" actId="26606"/>
          <ac:spMkLst>
            <pc:docMk/>
            <pc:sldMk cId="724757951" sldId="1011"/>
            <ac:spMk id="35" creationId="{2EB492CD-616E-47F8-933B-5E2D952A0593}"/>
          </ac:spMkLst>
        </pc:spChg>
        <pc:spChg chg="add del">
          <ac:chgData name="Satish kumar singh" userId="8706d298e660a4ad" providerId="LiveId" clId="{B1CE3D9C-852C-46B3-B241-DDBAEC2A3FFE}" dt="2023-04-15T07:00:57.757" v="1193" actId="26606"/>
          <ac:spMkLst>
            <pc:docMk/>
            <pc:sldMk cId="724757951" sldId="1011"/>
            <ac:spMk id="36" creationId="{59383CF9-23B5-4335-9B21-1791C4CF1C75}"/>
          </ac:spMkLst>
        </pc:spChg>
        <pc:spChg chg="add del">
          <ac:chgData name="Satish kumar singh" userId="8706d298e660a4ad" providerId="LiveId" clId="{B1CE3D9C-852C-46B3-B241-DDBAEC2A3FFE}" dt="2023-04-15T07:00:57.757" v="1193" actId="26606"/>
          <ac:spMkLst>
            <pc:docMk/>
            <pc:sldMk cId="724757951" sldId="1011"/>
            <ac:spMk id="37" creationId="{0007FE00-9498-4706-B255-6437B0252C02}"/>
          </ac:spMkLst>
        </pc:spChg>
        <pc:spChg chg="add del">
          <ac:chgData name="Satish kumar singh" userId="8706d298e660a4ad" providerId="LiveId" clId="{B1CE3D9C-852C-46B3-B241-DDBAEC2A3FFE}" dt="2023-04-15T07:01:01.982" v="1195" actId="26606"/>
          <ac:spMkLst>
            <pc:docMk/>
            <pc:sldMk cId="724757951" sldId="1011"/>
            <ac:spMk id="39" creationId="{12609869-9E80-471B-A487-A53288E0E791}"/>
          </ac:spMkLst>
        </pc:spChg>
        <pc:spChg chg="add del">
          <ac:chgData name="Satish kumar singh" userId="8706d298e660a4ad" providerId="LiveId" clId="{B1CE3D9C-852C-46B3-B241-DDBAEC2A3FFE}" dt="2023-04-15T07:01:01.982" v="1195" actId="26606"/>
          <ac:spMkLst>
            <pc:docMk/>
            <pc:sldMk cId="724757951" sldId="1011"/>
            <ac:spMk id="40" creationId="{7004738A-9D34-43E8-97D2-CA0EED4F8BE0}"/>
          </ac:spMkLst>
        </pc:spChg>
        <pc:spChg chg="add del">
          <ac:chgData name="Satish kumar singh" userId="8706d298e660a4ad" providerId="LiveId" clId="{B1CE3D9C-852C-46B3-B241-DDBAEC2A3FFE}" dt="2023-04-15T07:01:01.982" v="1195" actId="26606"/>
          <ac:spMkLst>
            <pc:docMk/>
            <pc:sldMk cId="724757951" sldId="1011"/>
            <ac:spMk id="41" creationId="{B8B8D07F-F13E-443E-BA68-2D26672D76B9}"/>
          </ac:spMkLst>
        </pc:spChg>
        <pc:spChg chg="add del">
          <ac:chgData name="Satish kumar singh" userId="8706d298e660a4ad" providerId="LiveId" clId="{B1CE3D9C-852C-46B3-B241-DDBAEC2A3FFE}" dt="2023-04-15T07:01:01.982" v="1195" actId="26606"/>
          <ac:spMkLst>
            <pc:docMk/>
            <pc:sldMk cId="724757951" sldId="1011"/>
            <ac:spMk id="42" creationId="{2813A4FA-24A5-41ED-A534-3807D1B2F344}"/>
          </ac:spMkLst>
        </pc:spChg>
        <pc:spChg chg="add del">
          <ac:chgData name="Satish kumar singh" userId="8706d298e660a4ad" providerId="LiveId" clId="{B1CE3D9C-852C-46B3-B241-DDBAEC2A3FFE}" dt="2023-04-15T07:01:01.982" v="1195" actId="26606"/>
          <ac:spMkLst>
            <pc:docMk/>
            <pc:sldMk cId="724757951" sldId="1011"/>
            <ac:spMk id="43" creationId="{C3944F27-CA70-4E84-A51A-E6BF89558979}"/>
          </ac:spMkLst>
        </pc:spChg>
        <pc:spChg chg="add del">
          <ac:chgData name="Satish kumar singh" userId="8706d298e660a4ad" providerId="LiveId" clId="{B1CE3D9C-852C-46B3-B241-DDBAEC2A3FFE}" dt="2023-04-15T07:01:03.529" v="1197" actId="26606"/>
          <ac:spMkLst>
            <pc:docMk/>
            <pc:sldMk cId="724757951" sldId="1011"/>
            <ac:spMk id="45" creationId="{F13C74B1-5B17-4795-BED0-7140497B445A}"/>
          </ac:spMkLst>
        </pc:spChg>
        <pc:spChg chg="add del">
          <ac:chgData name="Satish kumar singh" userId="8706d298e660a4ad" providerId="LiveId" clId="{B1CE3D9C-852C-46B3-B241-DDBAEC2A3FFE}" dt="2023-04-15T07:01:03.529" v="1197" actId="26606"/>
          <ac:spMkLst>
            <pc:docMk/>
            <pc:sldMk cId="724757951" sldId="1011"/>
            <ac:spMk id="46" creationId="{D4974D33-8DC5-464E-8C6D-BE58F0669C17}"/>
          </ac:spMkLst>
        </pc:spChg>
        <pc:spChg chg="add del">
          <ac:chgData name="Satish kumar singh" userId="8706d298e660a4ad" providerId="LiveId" clId="{B1CE3D9C-852C-46B3-B241-DDBAEC2A3FFE}" dt="2023-04-15T07:01:04.409" v="1199" actId="26606"/>
          <ac:spMkLst>
            <pc:docMk/>
            <pc:sldMk cId="724757951" sldId="1011"/>
            <ac:spMk id="48" creationId="{12609869-9E80-471B-A487-A53288E0E791}"/>
          </ac:spMkLst>
        </pc:spChg>
        <pc:spChg chg="add del">
          <ac:chgData name="Satish kumar singh" userId="8706d298e660a4ad" providerId="LiveId" clId="{B1CE3D9C-852C-46B3-B241-DDBAEC2A3FFE}" dt="2023-04-15T07:01:04.409" v="1199" actId="26606"/>
          <ac:spMkLst>
            <pc:docMk/>
            <pc:sldMk cId="724757951" sldId="1011"/>
            <ac:spMk id="49" creationId="{7004738A-9D34-43E8-97D2-CA0EED4F8BE0}"/>
          </ac:spMkLst>
        </pc:spChg>
        <pc:spChg chg="add del">
          <ac:chgData name="Satish kumar singh" userId="8706d298e660a4ad" providerId="LiveId" clId="{B1CE3D9C-852C-46B3-B241-DDBAEC2A3FFE}" dt="2023-04-15T07:01:04.409" v="1199" actId="26606"/>
          <ac:spMkLst>
            <pc:docMk/>
            <pc:sldMk cId="724757951" sldId="1011"/>
            <ac:spMk id="50" creationId="{B8B8D07F-F13E-443E-BA68-2D26672D76B9}"/>
          </ac:spMkLst>
        </pc:spChg>
        <pc:spChg chg="add del">
          <ac:chgData name="Satish kumar singh" userId="8706d298e660a4ad" providerId="LiveId" clId="{B1CE3D9C-852C-46B3-B241-DDBAEC2A3FFE}" dt="2023-04-15T07:01:04.409" v="1199" actId="26606"/>
          <ac:spMkLst>
            <pc:docMk/>
            <pc:sldMk cId="724757951" sldId="1011"/>
            <ac:spMk id="51" creationId="{2813A4FA-24A5-41ED-A534-3807D1B2F344}"/>
          </ac:spMkLst>
        </pc:spChg>
        <pc:spChg chg="add del">
          <ac:chgData name="Satish kumar singh" userId="8706d298e660a4ad" providerId="LiveId" clId="{B1CE3D9C-852C-46B3-B241-DDBAEC2A3FFE}" dt="2023-04-15T07:01:04.409" v="1199" actId="26606"/>
          <ac:spMkLst>
            <pc:docMk/>
            <pc:sldMk cId="724757951" sldId="1011"/>
            <ac:spMk id="52" creationId="{C3944F27-CA70-4E84-A51A-E6BF89558979}"/>
          </ac:spMkLst>
        </pc:spChg>
        <pc:spChg chg="add del">
          <ac:chgData name="Satish kumar singh" userId="8706d298e660a4ad" providerId="LiveId" clId="{B1CE3D9C-852C-46B3-B241-DDBAEC2A3FFE}" dt="2023-04-15T07:01:06.917" v="1201" actId="26606"/>
          <ac:spMkLst>
            <pc:docMk/>
            <pc:sldMk cId="724757951" sldId="1011"/>
            <ac:spMk id="54" creationId="{2EB492CD-616E-47F8-933B-5E2D952A0593}"/>
          </ac:spMkLst>
        </pc:spChg>
        <pc:spChg chg="add del">
          <ac:chgData name="Satish kumar singh" userId="8706d298e660a4ad" providerId="LiveId" clId="{B1CE3D9C-852C-46B3-B241-DDBAEC2A3FFE}" dt="2023-04-15T07:01:06.917" v="1201" actId="26606"/>
          <ac:spMkLst>
            <pc:docMk/>
            <pc:sldMk cId="724757951" sldId="1011"/>
            <ac:spMk id="55" creationId="{59383CF9-23B5-4335-9B21-1791C4CF1C75}"/>
          </ac:spMkLst>
        </pc:spChg>
        <pc:spChg chg="add del">
          <ac:chgData name="Satish kumar singh" userId="8706d298e660a4ad" providerId="LiveId" clId="{B1CE3D9C-852C-46B3-B241-DDBAEC2A3FFE}" dt="2023-04-15T07:01:06.917" v="1201" actId="26606"/>
          <ac:spMkLst>
            <pc:docMk/>
            <pc:sldMk cId="724757951" sldId="1011"/>
            <ac:spMk id="56" creationId="{0007FE00-9498-4706-B255-6437B0252C02}"/>
          </ac:spMkLst>
        </pc:spChg>
        <pc:spChg chg="add del">
          <ac:chgData name="Satish kumar singh" userId="8706d298e660a4ad" providerId="LiveId" clId="{B1CE3D9C-852C-46B3-B241-DDBAEC2A3FFE}" dt="2023-04-15T07:01:09.594" v="1203" actId="26606"/>
          <ac:spMkLst>
            <pc:docMk/>
            <pc:sldMk cId="724757951" sldId="1011"/>
            <ac:spMk id="58" creationId="{2E17E911-875F-4DE5-8699-99D9F1805A5D}"/>
          </ac:spMkLst>
        </pc:spChg>
        <pc:spChg chg="add del">
          <ac:chgData name="Satish kumar singh" userId="8706d298e660a4ad" providerId="LiveId" clId="{B1CE3D9C-852C-46B3-B241-DDBAEC2A3FFE}" dt="2023-04-15T07:01:09.594" v="1203" actId="26606"/>
          <ac:spMkLst>
            <pc:docMk/>
            <pc:sldMk cId="724757951" sldId="1011"/>
            <ac:spMk id="59" creationId="{CD9FE4EF-C4D8-49A0-B2FF-81D8DB7D8A24}"/>
          </ac:spMkLst>
        </pc:spChg>
        <pc:spChg chg="add del">
          <ac:chgData name="Satish kumar singh" userId="8706d298e660a4ad" providerId="LiveId" clId="{B1CE3D9C-852C-46B3-B241-DDBAEC2A3FFE}" dt="2023-04-15T07:01:09.594" v="1203" actId="26606"/>
          <ac:spMkLst>
            <pc:docMk/>
            <pc:sldMk cId="724757951" sldId="1011"/>
            <ac:spMk id="60" creationId="{4300840D-0A0B-4512-BACA-B439D5B9C57C}"/>
          </ac:spMkLst>
        </pc:spChg>
        <pc:spChg chg="add del">
          <ac:chgData name="Satish kumar singh" userId="8706d298e660a4ad" providerId="LiveId" clId="{B1CE3D9C-852C-46B3-B241-DDBAEC2A3FFE}" dt="2023-04-15T07:01:09.594" v="1203" actId="26606"/>
          <ac:spMkLst>
            <pc:docMk/>
            <pc:sldMk cId="724757951" sldId="1011"/>
            <ac:spMk id="61" creationId="{D2B78728-A580-49A7-84F9-6EF6F583ADE0}"/>
          </ac:spMkLst>
        </pc:spChg>
        <pc:spChg chg="add del">
          <ac:chgData name="Satish kumar singh" userId="8706d298e660a4ad" providerId="LiveId" clId="{B1CE3D9C-852C-46B3-B241-DDBAEC2A3FFE}" dt="2023-04-15T07:01:09.594" v="1203" actId="26606"/>
          <ac:spMkLst>
            <pc:docMk/>
            <pc:sldMk cId="724757951" sldId="1011"/>
            <ac:spMk id="62" creationId="{38FAA1A1-D861-433F-88FA-1E9D6FD31D11}"/>
          </ac:spMkLst>
        </pc:spChg>
        <pc:spChg chg="add del">
          <ac:chgData name="Satish kumar singh" userId="8706d298e660a4ad" providerId="LiveId" clId="{B1CE3D9C-852C-46B3-B241-DDBAEC2A3FFE}" dt="2023-04-15T07:01:09.594" v="1203" actId="26606"/>
          <ac:spMkLst>
            <pc:docMk/>
            <pc:sldMk cId="724757951" sldId="1011"/>
            <ac:spMk id="63" creationId="{8D71EDA1-87BF-4D5D-AB79-F346FD19278A}"/>
          </ac:spMkLst>
        </pc:spChg>
        <pc:spChg chg="add del">
          <ac:chgData name="Satish kumar singh" userId="8706d298e660a4ad" providerId="LiveId" clId="{B1CE3D9C-852C-46B3-B241-DDBAEC2A3FFE}" dt="2023-04-15T07:02:52.450" v="1237" actId="26606"/>
          <ac:spMkLst>
            <pc:docMk/>
            <pc:sldMk cId="724757951" sldId="1011"/>
            <ac:spMk id="65" creationId="{D1D34770-47A8-402C-AF23-2B653F2D88C1}"/>
          </ac:spMkLst>
        </pc:spChg>
        <pc:spChg chg="add del">
          <ac:chgData name="Satish kumar singh" userId="8706d298e660a4ad" providerId="LiveId" clId="{B1CE3D9C-852C-46B3-B241-DDBAEC2A3FFE}" dt="2023-04-15T07:02:22.676" v="1228" actId="26606"/>
          <ac:spMkLst>
            <pc:docMk/>
            <pc:sldMk cId="724757951" sldId="1011"/>
            <ac:spMk id="68" creationId="{6EA86598-DA2C-41D5-BC0C-E877F8818EEB}"/>
          </ac:spMkLst>
        </pc:spChg>
        <pc:spChg chg="add del">
          <ac:chgData name="Satish kumar singh" userId="8706d298e660a4ad" providerId="LiveId" clId="{B1CE3D9C-852C-46B3-B241-DDBAEC2A3FFE}" dt="2023-04-15T07:02:22.676" v="1228" actId="26606"/>
          <ac:spMkLst>
            <pc:docMk/>
            <pc:sldMk cId="724757951" sldId="1011"/>
            <ac:spMk id="69" creationId="{6E60E966-B1CF-43EA-B989-B7F885567805}"/>
          </ac:spMkLst>
        </pc:spChg>
        <pc:spChg chg="add del">
          <ac:chgData name="Satish kumar singh" userId="8706d298e660a4ad" providerId="LiveId" clId="{B1CE3D9C-852C-46B3-B241-DDBAEC2A3FFE}" dt="2023-04-15T07:01:25.571" v="1208" actId="26606"/>
          <ac:spMkLst>
            <pc:docMk/>
            <pc:sldMk cId="724757951" sldId="1011"/>
            <ac:spMk id="70" creationId="{2E17E911-875F-4DE5-8699-99D9F1805A5D}"/>
          </ac:spMkLst>
        </pc:spChg>
        <pc:spChg chg="add del">
          <ac:chgData name="Satish kumar singh" userId="8706d298e660a4ad" providerId="LiveId" clId="{B1CE3D9C-852C-46B3-B241-DDBAEC2A3FFE}" dt="2023-04-15T07:02:22.676" v="1228" actId="26606"/>
          <ac:spMkLst>
            <pc:docMk/>
            <pc:sldMk cId="724757951" sldId="1011"/>
            <ac:spMk id="71" creationId="{818C9F2B-5F7B-40D3-93CE-BD2001688837}"/>
          </ac:spMkLst>
        </pc:spChg>
        <pc:spChg chg="add del">
          <ac:chgData name="Satish kumar singh" userId="8706d298e660a4ad" providerId="LiveId" clId="{B1CE3D9C-852C-46B3-B241-DDBAEC2A3FFE}" dt="2023-04-15T07:01:25.571" v="1208" actId="26606"/>
          <ac:spMkLst>
            <pc:docMk/>
            <pc:sldMk cId="724757951" sldId="1011"/>
            <ac:spMk id="72" creationId="{CD9FE4EF-C4D8-49A0-B2FF-81D8DB7D8A24}"/>
          </ac:spMkLst>
        </pc:spChg>
        <pc:spChg chg="add del">
          <ac:chgData name="Satish kumar singh" userId="8706d298e660a4ad" providerId="LiveId" clId="{B1CE3D9C-852C-46B3-B241-DDBAEC2A3FFE}" dt="2023-04-15T07:02:52.444" v="1236" actId="26606"/>
          <ac:spMkLst>
            <pc:docMk/>
            <pc:sldMk cId="724757951" sldId="1011"/>
            <ac:spMk id="73" creationId="{375B19E4-0108-41C4-8DB1-11BAE0B49D9B}"/>
          </ac:spMkLst>
        </pc:spChg>
        <pc:spChg chg="add del">
          <ac:chgData name="Satish kumar singh" userId="8706d298e660a4ad" providerId="LiveId" clId="{B1CE3D9C-852C-46B3-B241-DDBAEC2A3FFE}" dt="2023-04-15T07:01:25.571" v="1208" actId="26606"/>
          <ac:spMkLst>
            <pc:docMk/>
            <pc:sldMk cId="724757951" sldId="1011"/>
            <ac:spMk id="74" creationId="{4300840D-0A0B-4512-BACA-B439D5B9C57C}"/>
          </ac:spMkLst>
        </pc:spChg>
        <pc:spChg chg="add del">
          <ac:chgData name="Satish kumar singh" userId="8706d298e660a4ad" providerId="LiveId" clId="{B1CE3D9C-852C-46B3-B241-DDBAEC2A3FFE}" dt="2023-04-15T07:02:23.856" v="1230" actId="26606"/>
          <ac:spMkLst>
            <pc:docMk/>
            <pc:sldMk cId="724757951" sldId="1011"/>
            <ac:spMk id="75" creationId="{135FA909-3F24-448C-A8BC-7CF77F62F84F}"/>
          </ac:spMkLst>
        </pc:spChg>
        <pc:spChg chg="add del">
          <ac:chgData name="Satish kumar singh" userId="8706d298e660a4ad" providerId="LiveId" clId="{B1CE3D9C-852C-46B3-B241-DDBAEC2A3FFE}" dt="2023-04-15T07:01:25.571" v="1208" actId="26606"/>
          <ac:spMkLst>
            <pc:docMk/>
            <pc:sldMk cId="724757951" sldId="1011"/>
            <ac:spMk id="76" creationId="{D2B78728-A580-49A7-84F9-6EF6F583ADE0}"/>
          </ac:spMkLst>
        </pc:spChg>
        <pc:spChg chg="add del">
          <ac:chgData name="Satish kumar singh" userId="8706d298e660a4ad" providerId="LiveId" clId="{B1CE3D9C-852C-46B3-B241-DDBAEC2A3FFE}" dt="2023-04-15T07:01:25.571" v="1208" actId="26606"/>
          <ac:spMkLst>
            <pc:docMk/>
            <pc:sldMk cId="724757951" sldId="1011"/>
            <ac:spMk id="78" creationId="{38FAA1A1-D861-433F-88FA-1E9D6FD31D11}"/>
          </ac:spMkLst>
        </pc:spChg>
        <pc:spChg chg="add del">
          <ac:chgData name="Satish kumar singh" userId="8706d298e660a4ad" providerId="LiveId" clId="{B1CE3D9C-852C-46B3-B241-DDBAEC2A3FFE}" dt="2023-04-15T07:01:25.571" v="1208" actId="26606"/>
          <ac:spMkLst>
            <pc:docMk/>
            <pc:sldMk cId="724757951" sldId="1011"/>
            <ac:spMk id="80" creationId="{8D71EDA1-87BF-4D5D-AB79-F346FD19278A}"/>
          </ac:spMkLst>
        </pc:spChg>
        <pc:spChg chg="add del">
          <ac:chgData name="Satish kumar singh" userId="8706d298e660a4ad" providerId="LiveId" clId="{B1CE3D9C-852C-46B3-B241-DDBAEC2A3FFE}" dt="2023-04-15T07:02:37.076" v="1234" actId="26606"/>
          <ac:spMkLst>
            <pc:docMk/>
            <pc:sldMk cId="724757951" sldId="1011"/>
            <ac:spMk id="81" creationId="{A7AE9375-4664-4DB2-922D-2782A6E439AC}"/>
          </ac:spMkLst>
        </pc:spChg>
        <pc:spChg chg="add del">
          <ac:chgData name="Satish kumar singh" userId="8706d298e660a4ad" providerId="LiveId" clId="{B1CE3D9C-852C-46B3-B241-DDBAEC2A3FFE}" dt="2023-04-15T07:01:28.336" v="1210" actId="26606"/>
          <ac:spMkLst>
            <pc:docMk/>
            <pc:sldMk cId="724757951" sldId="1011"/>
            <ac:spMk id="82" creationId="{D1D34770-47A8-402C-AF23-2B653F2D88C1}"/>
          </ac:spMkLst>
        </pc:spChg>
        <pc:spChg chg="add del">
          <ac:chgData name="Satish kumar singh" userId="8706d298e660a4ad" providerId="LiveId" clId="{B1CE3D9C-852C-46B3-B241-DDBAEC2A3FFE}" dt="2023-04-15T07:01:30.335" v="1212" actId="26606"/>
          <ac:spMkLst>
            <pc:docMk/>
            <pc:sldMk cId="724757951" sldId="1011"/>
            <ac:spMk id="84" creationId="{D1D34770-47A8-402C-AF23-2B653F2D88C1}"/>
          </ac:spMkLst>
        </pc:spChg>
        <pc:spChg chg="add del">
          <ac:chgData name="Satish kumar singh" userId="8706d298e660a4ad" providerId="LiveId" clId="{B1CE3D9C-852C-46B3-B241-DDBAEC2A3FFE}" dt="2023-04-15T07:01:32.366" v="1214" actId="26606"/>
          <ac:spMkLst>
            <pc:docMk/>
            <pc:sldMk cId="724757951" sldId="1011"/>
            <ac:spMk id="87" creationId="{D1D34770-47A8-402C-AF23-2B653F2D88C1}"/>
          </ac:spMkLst>
        </pc:spChg>
        <pc:spChg chg="add del">
          <ac:chgData name="Satish kumar singh" userId="8706d298e660a4ad" providerId="LiveId" clId="{B1CE3D9C-852C-46B3-B241-DDBAEC2A3FFE}" dt="2023-04-15T07:01:38.572" v="1216" actId="26606"/>
          <ac:spMkLst>
            <pc:docMk/>
            <pc:sldMk cId="724757951" sldId="1011"/>
            <ac:spMk id="90" creationId="{D1D34770-47A8-402C-AF23-2B653F2D88C1}"/>
          </ac:spMkLst>
        </pc:spChg>
        <pc:spChg chg="add">
          <ac:chgData name="Satish kumar singh" userId="8706d298e660a4ad" providerId="LiveId" clId="{B1CE3D9C-852C-46B3-B241-DDBAEC2A3FFE}" dt="2023-04-15T07:02:52.450" v="1237" actId="26606"/>
          <ac:spMkLst>
            <pc:docMk/>
            <pc:sldMk cId="724757951" sldId="1011"/>
            <ac:spMk id="92" creationId="{7853550D-F840-4228-846F-6C9704F2BD66}"/>
          </ac:spMkLst>
        </pc:spChg>
        <pc:spChg chg="add del">
          <ac:chgData name="Satish kumar singh" userId="8706d298e660a4ad" providerId="LiveId" clId="{B1CE3D9C-852C-46B3-B241-DDBAEC2A3FFE}" dt="2023-04-15T07:01:40.400" v="1218" actId="26606"/>
          <ac:spMkLst>
            <pc:docMk/>
            <pc:sldMk cId="724757951" sldId="1011"/>
            <ac:spMk id="93" creationId="{D1D34770-47A8-402C-AF23-2B653F2D88C1}"/>
          </ac:spMkLst>
        </pc:spChg>
        <pc:spChg chg="add del">
          <ac:chgData name="Satish kumar singh" userId="8706d298e660a4ad" providerId="LiveId" clId="{B1CE3D9C-852C-46B3-B241-DDBAEC2A3FFE}" dt="2023-04-15T07:01:40.400" v="1218" actId="26606"/>
          <ac:spMkLst>
            <pc:docMk/>
            <pc:sldMk cId="724757951" sldId="1011"/>
            <ac:spMk id="94" creationId="{738523EC-968B-AD51-50D4-9131A7F25C6B}"/>
          </ac:spMkLst>
        </pc:spChg>
        <pc:spChg chg="add">
          <ac:chgData name="Satish kumar singh" userId="8706d298e660a4ad" providerId="LiveId" clId="{B1CE3D9C-852C-46B3-B241-DDBAEC2A3FFE}" dt="2023-04-15T07:02:52.450" v="1237" actId="26606"/>
          <ac:spMkLst>
            <pc:docMk/>
            <pc:sldMk cId="724757951" sldId="1011"/>
            <ac:spMk id="95" creationId="{E7401DF7-4687-415B-A91D-DB43BEEBDFE5}"/>
          </ac:spMkLst>
        </pc:spChg>
        <pc:spChg chg="add del">
          <ac:chgData name="Satish kumar singh" userId="8706d298e660a4ad" providerId="LiveId" clId="{B1CE3D9C-852C-46B3-B241-DDBAEC2A3FFE}" dt="2023-04-15T07:01:58.463" v="1226" actId="26606"/>
          <ac:spMkLst>
            <pc:docMk/>
            <pc:sldMk cId="724757951" sldId="1011"/>
            <ac:spMk id="96" creationId="{5D13CC36-B950-4F02-9BAF-9A7EB267398C}"/>
          </ac:spMkLst>
        </pc:spChg>
        <pc:spChg chg="add del">
          <ac:chgData name="Satish kumar singh" userId="8706d298e660a4ad" providerId="LiveId" clId="{B1CE3D9C-852C-46B3-B241-DDBAEC2A3FFE}" dt="2023-04-15T07:01:58.463" v="1226" actId="26606"/>
          <ac:spMkLst>
            <pc:docMk/>
            <pc:sldMk cId="724757951" sldId="1011"/>
            <ac:spMk id="97" creationId="{D1BDED99-B35B-4FEE-A274-8E8DB6FEEECF}"/>
          </ac:spMkLst>
        </pc:spChg>
        <pc:spChg chg="add del mod">
          <ac:chgData name="Satish kumar singh" userId="8706d298e660a4ad" providerId="LiveId" clId="{B1CE3D9C-852C-46B3-B241-DDBAEC2A3FFE}" dt="2023-04-15T07:01:58.463" v="1226" actId="26606"/>
          <ac:spMkLst>
            <pc:docMk/>
            <pc:sldMk cId="724757951" sldId="1011"/>
            <ac:spMk id="98" creationId="{738523EC-968B-AD51-50D4-9131A7F25C6B}"/>
          </ac:spMkLst>
        </pc:spChg>
        <pc:spChg chg="add">
          <ac:chgData name="Satish kumar singh" userId="8706d298e660a4ad" providerId="LiveId" clId="{B1CE3D9C-852C-46B3-B241-DDBAEC2A3FFE}" dt="2023-04-15T07:02:52.450" v="1237" actId="26606"/>
          <ac:spMkLst>
            <pc:docMk/>
            <pc:sldMk cId="724757951" sldId="1011"/>
            <ac:spMk id="99" creationId="{8EFC09D2-72D2-4174-A2DF-1017D0FEBD3D}"/>
          </ac:spMkLst>
        </pc:spChg>
        <pc:grpChg chg="add del">
          <ac:chgData name="Satish kumar singh" userId="8706d298e660a4ad" providerId="LiveId" clId="{B1CE3D9C-852C-46B3-B241-DDBAEC2A3FFE}" dt="2023-04-15T07:02:23.856" v="1230" actId="26606"/>
          <ac:grpSpMkLst>
            <pc:docMk/>
            <pc:sldMk cId="724757951" sldId="1011"/>
            <ac:grpSpMk id="77" creationId="{8B60959F-9B69-4520-A16E-EA6BECC747D6}"/>
          </ac:grpSpMkLst>
        </pc:grpChg>
        <pc:graphicFrameChg chg="add del">
          <ac:chgData name="Satish kumar singh" userId="8706d298e660a4ad" providerId="LiveId" clId="{B1CE3D9C-852C-46B3-B241-DDBAEC2A3FFE}" dt="2023-04-15T07:01:28.336" v="1210" actId="26606"/>
          <ac:graphicFrameMkLst>
            <pc:docMk/>
            <pc:sldMk cId="724757951" sldId="1011"/>
            <ac:graphicFrameMk id="67" creationId="{4308D8D3-4376-0943-BB77-A82E1E733883}"/>
          </ac:graphicFrameMkLst>
        </pc:graphicFrameChg>
        <pc:graphicFrameChg chg="add del">
          <ac:chgData name="Satish kumar singh" userId="8706d298e660a4ad" providerId="LiveId" clId="{B1CE3D9C-852C-46B3-B241-DDBAEC2A3FFE}" dt="2023-04-15T07:01:30.335" v="1212" actId="26606"/>
          <ac:graphicFrameMkLst>
            <pc:docMk/>
            <pc:sldMk cId="724757951" sldId="1011"/>
            <ac:graphicFrameMk id="85" creationId="{CFDFE44C-1BCC-4795-7676-24B620D2FCED}"/>
          </ac:graphicFrameMkLst>
        </pc:graphicFrameChg>
        <pc:graphicFrameChg chg="add del">
          <ac:chgData name="Satish kumar singh" userId="8706d298e660a4ad" providerId="LiveId" clId="{B1CE3D9C-852C-46B3-B241-DDBAEC2A3FFE}" dt="2023-04-15T07:01:32.366" v="1214" actId="26606"/>
          <ac:graphicFrameMkLst>
            <pc:docMk/>
            <pc:sldMk cId="724757951" sldId="1011"/>
            <ac:graphicFrameMk id="88" creationId="{17489A1C-CE9E-B2EE-AE65-A97BC0956B1A}"/>
          </ac:graphicFrameMkLst>
        </pc:graphicFrameChg>
        <pc:graphicFrameChg chg="add del">
          <ac:chgData name="Satish kumar singh" userId="8706d298e660a4ad" providerId="LiveId" clId="{B1CE3D9C-852C-46B3-B241-DDBAEC2A3FFE}" dt="2023-04-15T07:01:38.572" v="1216" actId="26606"/>
          <ac:graphicFrameMkLst>
            <pc:docMk/>
            <pc:sldMk cId="724757951" sldId="1011"/>
            <ac:graphicFrameMk id="91" creationId="{94003F0D-D3B8-235D-6B52-CCB2961E5CC4}"/>
          </ac:graphicFrameMkLst>
        </pc:graphicFrameChg>
        <pc:picChg chg="add mod ord">
          <ac:chgData name="Satish kumar singh" userId="8706d298e660a4ad" providerId="LiveId" clId="{B1CE3D9C-852C-46B3-B241-DDBAEC2A3FFE}" dt="2023-04-15T07:02:52.450" v="1237" actId="26606"/>
          <ac:picMkLst>
            <pc:docMk/>
            <pc:sldMk cId="724757951" sldId="1011"/>
            <ac:picMk id="3" creationId="{57A9F439-5232-3DD9-A42F-6E7847D4D4F6}"/>
          </ac:picMkLst>
        </pc:picChg>
        <pc:picChg chg="add del mod">
          <ac:chgData name="Satish kumar singh" userId="8706d298e660a4ad" providerId="LiveId" clId="{B1CE3D9C-852C-46B3-B241-DDBAEC2A3FFE}" dt="2023-04-15T07:00:40.660" v="1187" actId="478"/>
          <ac:picMkLst>
            <pc:docMk/>
            <pc:sldMk cId="724757951" sldId="1011"/>
            <ac:picMk id="5" creationId="{741B32D9-0E31-70EE-C0BF-9899E1F56B70}"/>
          </ac:picMkLst>
        </pc:picChg>
        <pc:cxnChg chg="add del">
          <ac:chgData name="Satish kumar singh" userId="8706d298e660a4ad" providerId="LiveId" clId="{B1CE3D9C-852C-46B3-B241-DDBAEC2A3FFE}" dt="2023-04-15T07:02:52.444" v="1236" actId="26606"/>
          <ac:cxnSpMkLst>
            <pc:docMk/>
            <pc:sldMk cId="724757951" sldId="1011"/>
            <ac:cxnSpMk id="79" creationId="{CEA14AE1-71AB-4B18-826E-F563FF4288D6}"/>
          </ac:cxnSpMkLst>
        </pc:cxnChg>
        <pc:cxnChg chg="add del">
          <ac:chgData name="Satish kumar singh" userId="8706d298e660a4ad" providerId="LiveId" clId="{B1CE3D9C-852C-46B3-B241-DDBAEC2A3FFE}" dt="2023-04-15T07:02:37.076" v="1234" actId="26606"/>
          <ac:cxnSpMkLst>
            <pc:docMk/>
            <pc:sldMk cId="724757951" sldId="1011"/>
            <ac:cxnSpMk id="83" creationId="{EE504C98-6397-41C1-A8D8-2D9C4ED307E0}"/>
          </ac:cxnSpMkLst>
        </pc:cxnChg>
        <pc:cxnChg chg="add del">
          <ac:chgData name="Satish kumar singh" userId="8706d298e660a4ad" providerId="LiveId" clId="{B1CE3D9C-852C-46B3-B241-DDBAEC2A3FFE}" dt="2023-04-15T07:02:37.076" v="1234" actId="26606"/>
          <ac:cxnSpMkLst>
            <pc:docMk/>
            <pc:sldMk cId="724757951" sldId="1011"/>
            <ac:cxnSpMk id="86" creationId="{B7188D9B-1674-419B-A379-D1632A7EC3A2}"/>
          </ac:cxnSpMkLst>
        </pc:cxnChg>
        <pc:cxnChg chg="add del">
          <ac:chgData name="Satish kumar singh" userId="8706d298e660a4ad" providerId="LiveId" clId="{B1CE3D9C-852C-46B3-B241-DDBAEC2A3FFE}" dt="2023-04-15T07:02:52.444" v="1236" actId="26606"/>
          <ac:cxnSpMkLst>
            <pc:docMk/>
            <pc:sldMk cId="724757951" sldId="1011"/>
            <ac:cxnSpMk id="89" creationId="{EE504C98-6397-41C1-A8D8-2D9C4ED307E0}"/>
          </ac:cxnSpMkLst>
        </pc:cxnChg>
      </pc:sldChg>
      <pc:sldChg chg="addSp delSp modSp add del mod setBg delDesignElem">
        <pc:chgData name="Satish kumar singh" userId="8706d298e660a4ad" providerId="LiveId" clId="{B1CE3D9C-852C-46B3-B241-DDBAEC2A3FFE}" dt="2023-04-20T12:25:13.473" v="1250"/>
        <pc:sldMkLst>
          <pc:docMk/>
          <pc:sldMk cId="534448189" sldId="1012"/>
        </pc:sldMkLst>
        <pc:spChg chg="add mod">
          <ac:chgData name="Satish kumar singh" userId="8706d298e660a4ad" providerId="LiveId" clId="{B1CE3D9C-852C-46B3-B241-DDBAEC2A3FFE}" dt="2023-04-20T12:25:13.473" v="1250"/>
          <ac:spMkLst>
            <pc:docMk/>
            <pc:sldMk cId="534448189" sldId="1012"/>
            <ac:spMk id="2" creationId="{5AB8F885-6AF3-8331-12F5-CAD1EB60E2EC}"/>
          </ac:spMkLst>
        </pc:spChg>
        <pc:spChg chg="del mod">
          <ac:chgData name="Satish kumar singh" userId="8706d298e660a4ad" providerId="LiveId" clId="{B1CE3D9C-852C-46B3-B241-DDBAEC2A3FFE}" dt="2023-04-20T12:25:07.859" v="1249" actId="478"/>
          <ac:spMkLst>
            <pc:docMk/>
            <pc:sldMk cId="534448189" sldId="1012"/>
            <ac:spMk id="13" creationId="{C44168BC-4482-B712-FAA5-0B4827C5058B}"/>
          </ac:spMkLst>
        </pc:spChg>
        <pc:spChg chg="del">
          <ac:chgData name="Satish kumar singh" userId="8706d298e660a4ad" providerId="LiveId" clId="{B1CE3D9C-852C-46B3-B241-DDBAEC2A3FFE}" dt="2023-04-15T07:07:06.152" v="1239"/>
          <ac:spMkLst>
            <pc:docMk/>
            <pc:sldMk cId="534448189" sldId="1012"/>
            <ac:spMk id="22" creationId="{BB244C92-C225-4ED6-9477-FE38CFE28198}"/>
          </ac:spMkLst>
        </pc:spChg>
        <pc:spChg chg="del">
          <ac:chgData name="Satish kumar singh" userId="8706d298e660a4ad" providerId="LiveId" clId="{B1CE3D9C-852C-46B3-B241-DDBAEC2A3FFE}" dt="2023-04-15T07:07:06.152" v="1239"/>
          <ac:spMkLst>
            <pc:docMk/>
            <pc:sldMk cId="534448189" sldId="1012"/>
            <ac:spMk id="23" creationId="{8950AD4C-6AF3-49F8-94E1-DBCAFB39478B}"/>
          </ac:spMkLst>
        </pc:spChg>
        <pc:spChg chg="del">
          <ac:chgData name="Satish kumar singh" userId="8706d298e660a4ad" providerId="LiveId" clId="{B1CE3D9C-852C-46B3-B241-DDBAEC2A3FFE}" dt="2023-04-15T07:07:06.152" v="1239"/>
          <ac:spMkLst>
            <pc:docMk/>
            <pc:sldMk cId="534448189" sldId="1012"/>
            <ac:spMk id="24" creationId="{D3B79606-5986-49BA-9D40-A0FD94094DE9}"/>
          </ac:spMkLst>
        </pc:spChg>
        <pc:spChg chg="del">
          <ac:chgData name="Satish kumar singh" userId="8706d298e660a4ad" providerId="LiveId" clId="{B1CE3D9C-852C-46B3-B241-DDBAEC2A3FFE}" dt="2023-04-15T07:07:06.152" v="1239"/>
          <ac:spMkLst>
            <pc:docMk/>
            <pc:sldMk cId="534448189" sldId="1012"/>
            <ac:spMk id="25" creationId="{35AB8F98-27E9-490A-9FFC-6FB07CEAB279}"/>
          </ac:spMkLst>
        </pc:spChg>
        <pc:spChg chg="del">
          <ac:chgData name="Satish kumar singh" userId="8706d298e660a4ad" providerId="LiveId" clId="{B1CE3D9C-852C-46B3-B241-DDBAEC2A3FFE}" dt="2023-04-15T07:07:06.152" v="1239"/>
          <ac:spMkLst>
            <pc:docMk/>
            <pc:sldMk cId="534448189" sldId="1012"/>
            <ac:spMk id="26" creationId="{D534AD34-A74F-4FCD-8E77-6A38F92630A7}"/>
          </ac:spMkLst>
        </pc:spChg>
        <pc:spChg chg="del">
          <ac:chgData name="Satish kumar singh" userId="8706d298e660a4ad" providerId="LiveId" clId="{B1CE3D9C-852C-46B3-B241-DDBAEC2A3FFE}" dt="2023-04-15T07:07:06.152" v="1239"/>
          <ac:spMkLst>
            <pc:docMk/>
            <pc:sldMk cId="534448189" sldId="1012"/>
            <ac:spMk id="27" creationId="{CBB673AF-CE4B-46CB-AF61-47A2F6B51B04}"/>
          </ac:spMkLst>
        </pc:spChg>
      </pc:sldChg>
      <pc:sldChg chg="addSp delSp modSp new del mod setBg">
        <pc:chgData name="Satish kumar singh" userId="8706d298e660a4ad" providerId="LiveId" clId="{B1CE3D9C-852C-46B3-B241-DDBAEC2A3FFE}" dt="2023-03-13T04:54:47.925" v="1186" actId="2696"/>
        <pc:sldMkLst>
          <pc:docMk/>
          <pc:sldMk cId="3932178301" sldId="1012"/>
        </pc:sldMkLst>
        <pc:spChg chg="del mod ord">
          <ac:chgData name="Satish kumar singh" userId="8706d298e660a4ad" providerId="LiveId" clId="{B1CE3D9C-852C-46B3-B241-DDBAEC2A3FFE}" dt="2023-03-12T15:13:18.357" v="1146" actId="26606"/>
          <ac:spMkLst>
            <pc:docMk/>
            <pc:sldMk cId="3932178301" sldId="1012"/>
            <ac:spMk id="2" creationId="{8ADD4A6E-540E-48F0-C8C8-E4C17411935F}"/>
          </ac:spMkLst>
        </pc:spChg>
        <pc:spChg chg="add del mod">
          <ac:chgData name="Satish kumar singh" userId="8706d298e660a4ad" providerId="LiveId" clId="{B1CE3D9C-852C-46B3-B241-DDBAEC2A3FFE}" dt="2023-03-12T15:13:18.357" v="1146" actId="26606"/>
          <ac:spMkLst>
            <pc:docMk/>
            <pc:sldMk cId="3932178301" sldId="1012"/>
            <ac:spMk id="3" creationId="{75EB43DE-5788-E2D4-535B-C4954D3C69F6}"/>
          </ac:spMkLst>
        </pc:spChg>
        <pc:spChg chg="add del">
          <ac:chgData name="Satish kumar singh" userId="8706d298e660a4ad" providerId="LiveId" clId="{B1CE3D9C-852C-46B3-B241-DDBAEC2A3FFE}" dt="2023-03-12T15:12:55.618" v="1139" actId="26606"/>
          <ac:spMkLst>
            <pc:docMk/>
            <pc:sldMk cId="3932178301" sldId="1012"/>
            <ac:spMk id="11" creationId="{047C8CCB-F95D-4249-92DD-651249D3535A}"/>
          </ac:spMkLst>
        </pc:spChg>
        <pc:spChg chg="add del">
          <ac:chgData name="Satish kumar singh" userId="8706d298e660a4ad" providerId="LiveId" clId="{B1CE3D9C-852C-46B3-B241-DDBAEC2A3FFE}" dt="2023-03-12T15:12:55.618" v="1139" actId="26606"/>
          <ac:spMkLst>
            <pc:docMk/>
            <pc:sldMk cId="3932178301" sldId="1012"/>
            <ac:spMk id="12" creationId="{6753252F-4873-4F63-801D-CC719279A7D5}"/>
          </ac:spMkLst>
        </pc:spChg>
        <pc:spChg chg="add del">
          <ac:chgData name="Satish kumar singh" userId="8706d298e660a4ad" providerId="LiveId" clId="{B1CE3D9C-852C-46B3-B241-DDBAEC2A3FFE}" dt="2023-03-12T15:12:57.930" v="1141" actId="26606"/>
          <ac:spMkLst>
            <pc:docMk/>
            <pc:sldMk cId="3932178301" sldId="1012"/>
            <ac:spMk id="13" creationId="{6437CC72-F4A8-4DC3-AFAB-D22C482C8100}"/>
          </ac:spMkLst>
        </pc:spChg>
        <pc:spChg chg="add del">
          <ac:chgData name="Satish kumar singh" userId="8706d298e660a4ad" providerId="LiveId" clId="{B1CE3D9C-852C-46B3-B241-DDBAEC2A3FFE}" dt="2023-03-12T15:12:57.930" v="1141" actId="26606"/>
          <ac:spMkLst>
            <pc:docMk/>
            <pc:sldMk cId="3932178301" sldId="1012"/>
            <ac:spMk id="14" creationId="{3346177D-ADC4-4968-B747-5CFCD390B5B9}"/>
          </ac:spMkLst>
        </pc:spChg>
        <pc:spChg chg="add del">
          <ac:chgData name="Satish kumar singh" userId="8706d298e660a4ad" providerId="LiveId" clId="{B1CE3D9C-852C-46B3-B241-DDBAEC2A3FFE}" dt="2023-03-12T15:12:57.930" v="1141" actId="26606"/>
          <ac:spMkLst>
            <pc:docMk/>
            <pc:sldMk cId="3932178301" sldId="1012"/>
            <ac:spMk id="15" creationId="{75EB43DE-5788-E2D4-535B-C4954D3C69F6}"/>
          </ac:spMkLst>
        </pc:spChg>
        <pc:spChg chg="add del">
          <ac:chgData name="Satish kumar singh" userId="8706d298e660a4ad" providerId="LiveId" clId="{B1CE3D9C-852C-46B3-B241-DDBAEC2A3FFE}" dt="2023-03-12T15:12:57.930" v="1141" actId="26606"/>
          <ac:spMkLst>
            <pc:docMk/>
            <pc:sldMk cId="3932178301" sldId="1012"/>
            <ac:spMk id="16" creationId="{0844A943-BF79-4FEA-ABB1-3BD54D236606}"/>
          </ac:spMkLst>
        </pc:spChg>
        <pc:spChg chg="add del">
          <ac:chgData name="Satish kumar singh" userId="8706d298e660a4ad" providerId="LiveId" clId="{B1CE3D9C-852C-46B3-B241-DDBAEC2A3FFE}" dt="2023-03-13T04:53:36.791" v="1149" actId="26606"/>
          <ac:spMkLst>
            <pc:docMk/>
            <pc:sldMk cId="3932178301" sldId="1012"/>
            <ac:spMk id="17" creationId="{9A97C86A-04D6-40F7-AE84-31AB43E6A846}"/>
          </ac:spMkLst>
        </pc:spChg>
        <pc:spChg chg="add del">
          <ac:chgData name="Satish kumar singh" userId="8706d298e660a4ad" providerId="LiveId" clId="{B1CE3D9C-852C-46B3-B241-DDBAEC2A3FFE}" dt="2023-03-12T15:13:03.814" v="1143" actId="26606"/>
          <ac:spMkLst>
            <pc:docMk/>
            <pc:sldMk cId="3932178301" sldId="1012"/>
            <ac:spMk id="18" creationId="{2C61293E-6EBE-43EF-A52C-9BEBFD7679D4}"/>
          </ac:spMkLst>
        </pc:spChg>
        <pc:spChg chg="add del">
          <ac:chgData name="Satish kumar singh" userId="8706d298e660a4ad" providerId="LiveId" clId="{B1CE3D9C-852C-46B3-B241-DDBAEC2A3FFE}" dt="2023-03-12T15:13:03.814" v="1143" actId="26606"/>
          <ac:spMkLst>
            <pc:docMk/>
            <pc:sldMk cId="3932178301" sldId="1012"/>
            <ac:spMk id="19" creationId="{21540236-BFD5-4A9D-8840-4703E7F76825}"/>
          </ac:spMkLst>
        </pc:spChg>
        <pc:spChg chg="add del">
          <ac:chgData name="Satish kumar singh" userId="8706d298e660a4ad" providerId="LiveId" clId="{B1CE3D9C-852C-46B3-B241-DDBAEC2A3FFE}" dt="2023-03-12T15:13:03.814" v="1143" actId="26606"/>
          <ac:spMkLst>
            <pc:docMk/>
            <pc:sldMk cId="3932178301" sldId="1012"/>
            <ac:spMk id="20" creationId="{75EB43DE-5788-E2D4-535B-C4954D3C69F6}"/>
          </ac:spMkLst>
        </pc:spChg>
        <pc:spChg chg="add del">
          <ac:chgData name="Satish kumar singh" userId="8706d298e660a4ad" providerId="LiveId" clId="{B1CE3D9C-852C-46B3-B241-DDBAEC2A3FFE}" dt="2023-03-13T04:53:36.791" v="1149" actId="26606"/>
          <ac:spMkLst>
            <pc:docMk/>
            <pc:sldMk cId="3932178301" sldId="1012"/>
            <ac:spMk id="21" creationId="{3ECA69A1-7536-43AC-85EF-C7106179F5ED}"/>
          </ac:spMkLst>
        </pc:spChg>
        <pc:spChg chg="add del">
          <ac:chgData name="Satish kumar singh" userId="8706d298e660a4ad" providerId="LiveId" clId="{B1CE3D9C-852C-46B3-B241-DDBAEC2A3FFE}" dt="2023-03-12T15:13:18.345" v="1145" actId="26606"/>
          <ac:spMkLst>
            <pc:docMk/>
            <pc:sldMk cId="3932178301" sldId="1012"/>
            <ac:spMk id="22" creationId="{04812C46-200A-4DEB-A05E-3ED6C68C2387}"/>
          </ac:spMkLst>
        </pc:spChg>
        <pc:spChg chg="add del">
          <ac:chgData name="Satish kumar singh" userId="8706d298e660a4ad" providerId="LiveId" clId="{B1CE3D9C-852C-46B3-B241-DDBAEC2A3FFE}" dt="2023-03-12T15:13:18.345" v="1145" actId="26606"/>
          <ac:spMkLst>
            <pc:docMk/>
            <pc:sldMk cId="3932178301" sldId="1012"/>
            <ac:spMk id="23" creationId="{D1EA859B-E555-4109-94F3-6700E046E008}"/>
          </ac:spMkLst>
        </pc:spChg>
        <pc:spChg chg="add del">
          <ac:chgData name="Satish kumar singh" userId="8706d298e660a4ad" providerId="LiveId" clId="{B1CE3D9C-852C-46B3-B241-DDBAEC2A3FFE}" dt="2023-03-12T15:13:18.345" v="1145" actId="26606"/>
          <ac:spMkLst>
            <pc:docMk/>
            <pc:sldMk cId="3932178301" sldId="1012"/>
            <ac:spMk id="24" creationId="{75EB43DE-5788-E2D4-535B-C4954D3C69F6}"/>
          </ac:spMkLst>
        </pc:spChg>
        <pc:spChg chg="add del">
          <ac:chgData name="Satish kumar singh" userId="8706d298e660a4ad" providerId="LiveId" clId="{B1CE3D9C-852C-46B3-B241-DDBAEC2A3FFE}" dt="2023-03-13T04:53:36.791" v="1149" actId="26606"/>
          <ac:spMkLst>
            <pc:docMk/>
            <pc:sldMk cId="3932178301" sldId="1012"/>
            <ac:spMk id="26" creationId="{F3060C83-F051-4F0E-ABAD-AA0DFC48B218}"/>
          </ac:spMkLst>
        </pc:spChg>
        <pc:spChg chg="add del">
          <ac:chgData name="Satish kumar singh" userId="8706d298e660a4ad" providerId="LiveId" clId="{B1CE3D9C-852C-46B3-B241-DDBAEC2A3FFE}" dt="2023-03-13T04:53:36.791" v="1149" actId="26606"/>
          <ac:spMkLst>
            <pc:docMk/>
            <pc:sldMk cId="3932178301" sldId="1012"/>
            <ac:spMk id="27" creationId="{83C98ABE-055B-441F-B07E-44F97F083C39}"/>
          </ac:spMkLst>
        </pc:spChg>
        <pc:spChg chg="add del">
          <ac:chgData name="Satish kumar singh" userId="8706d298e660a4ad" providerId="LiveId" clId="{B1CE3D9C-852C-46B3-B241-DDBAEC2A3FFE}" dt="2023-03-13T04:53:36.791" v="1149" actId="26606"/>
          <ac:spMkLst>
            <pc:docMk/>
            <pc:sldMk cId="3932178301" sldId="1012"/>
            <ac:spMk id="28" creationId="{29FDB030-9B49-4CED-8CCD-4D99382388AC}"/>
          </ac:spMkLst>
        </pc:spChg>
        <pc:spChg chg="add del">
          <ac:chgData name="Satish kumar singh" userId="8706d298e660a4ad" providerId="LiveId" clId="{B1CE3D9C-852C-46B3-B241-DDBAEC2A3FFE}" dt="2023-03-13T04:53:36.791" v="1149" actId="26606"/>
          <ac:spMkLst>
            <pc:docMk/>
            <pc:sldMk cId="3932178301" sldId="1012"/>
            <ac:spMk id="29" creationId="{3783CA14-24A1-485C-8B30-D6A5D87987AD}"/>
          </ac:spMkLst>
        </pc:spChg>
        <pc:spChg chg="add del">
          <ac:chgData name="Satish kumar singh" userId="8706d298e660a4ad" providerId="LiveId" clId="{B1CE3D9C-852C-46B3-B241-DDBAEC2A3FFE}" dt="2023-03-13T04:53:36.791" v="1149" actId="26606"/>
          <ac:spMkLst>
            <pc:docMk/>
            <pc:sldMk cId="3932178301" sldId="1012"/>
            <ac:spMk id="30" creationId="{FF9F2414-84E8-453E-B1F3-389FDE8192D9}"/>
          </ac:spMkLst>
        </pc:spChg>
        <pc:spChg chg="add del">
          <ac:chgData name="Satish kumar singh" userId="8706d298e660a4ad" providerId="LiveId" clId="{B1CE3D9C-852C-46B3-B241-DDBAEC2A3FFE}" dt="2023-03-13T04:53:36.782" v="1148" actId="26606"/>
          <ac:spMkLst>
            <pc:docMk/>
            <pc:sldMk cId="3932178301" sldId="1012"/>
            <ac:spMk id="34" creationId="{9574399D-823D-60D9-AD5D-9B2665C42139}"/>
          </ac:spMkLst>
        </pc:spChg>
        <pc:spChg chg="add del">
          <ac:chgData name="Satish kumar singh" userId="8706d298e660a4ad" providerId="LiveId" clId="{B1CE3D9C-852C-46B3-B241-DDBAEC2A3FFE}" dt="2023-03-13T04:53:36.782" v="1148" actId="26606"/>
          <ac:spMkLst>
            <pc:docMk/>
            <pc:sldMk cId="3932178301" sldId="1012"/>
            <ac:spMk id="37" creationId="{2EB492CD-616E-47F8-933B-5E2D952A0593}"/>
          </ac:spMkLst>
        </pc:spChg>
        <pc:spChg chg="add del">
          <ac:chgData name="Satish kumar singh" userId="8706d298e660a4ad" providerId="LiveId" clId="{B1CE3D9C-852C-46B3-B241-DDBAEC2A3FFE}" dt="2023-03-13T04:53:36.782" v="1148" actId="26606"/>
          <ac:spMkLst>
            <pc:docMk/>
            <pc:sldMk cId="3932178301" sldId="1012"/>
            <ac:spMk id="39" creationId="{59383CF9-23B5-4335-9B21-1791C4CF1C75}"/>
          </ac:spMkLst>
        </pc:spChg>
        <pc:spChg chg="add del">
          <ac:chgData name="Satish kumar singh" userId="8706d298e660a4ad" providerId="LiveId" clId="{B1CE3D9C-852C-46B3-B241-DDBAEC2A3FFE}" dt="2023-03-13T04:53:36.782" v="1148" actId="26606"/>
          <ac:spMkLst>
            <pc:docMk/>
            <pc:sldMk cId="3932178301" sldId="1012"/>
            <ac:spMk id="41" creationId="{0007FE00-9498-4706-B255-6437B0252C02}"/>
          </ac:spMkLst>
        </pc:spChg>
        <pc:spChg chg="add del">
          <ac:chgData name="Satish kumar singh" userId="8706d298e660a4ad" providerId="LiveId" clId="{B1CE3D9C-852C-46B3-B241-DDBAEC2A3FFE}" dt="2023-03-13T04:53:51.315" v="1151" actId="26606"/>
          <ac:spMkLst>
            <pc:docMk/>
            <pc:sldMk cId="3932178301" sldId="1012"/>
            <ac:spMk id="43" creationId="{9B6A81E7-2A43-4366-8431-1FA7A780A2E6}"/>
          </ac:spMkLst>
        </pc:spChg>
        <pc:spChg chg="add del">
          <ac:chgData name="Satish kumar singh" userId="8706d298e660a4ad" providerId="LiveId" clId="{B1CE3D9C-852C-46B3-B241-DDBAEC2A3FFE}" dt="2023-03-13T04:53:51.315" v="1151" actId="26606"/>
          <ac:spMkLst>
            <pc:docMk/>
            <pc:sldMk cId="3932178301" sldId="1012"/>
            <ac:spMk id="44" creationId="{D09B7001-6C15-47E8-8C3B-A6EB53C98D3A}"/>
          </ac:spMkLst>
        </pc:spChg>
        <pc:spChg chg="add del">
          <ac:chgData name="Satish kumar singh" userId="8706d298e660a4ad" providerId="LiveId" clId="{B1CE3D9C-852C-46B3-B241-DDBAEC2A3FFE}" dt="2023-03-13T04:53:51.315" v="1151" actId="26606"/>
          <ac:spMkLst>
            <pc:docMk/>
            <pc:sldMk cId="3932178301" sldId="1012"/>
            <ac:spMk id="45" creationId="{7D3D7337-C310-4B2B-BE2D-98E9D6EC0DC8}"/>
          </ac:spMkLst>
        </pc:spChg>
        <pc:spChg chg="add">
          <ac:chgData name="Satish kumar singh" userId="8706d298e660a4ad" providerId="LiveId" clId="{B1CE3D9C-852C-46B3-B241-DDBAEC2A3FFE}" dt="2023-03-13T04:53:36.791" v="1149" actId="26606"/>
          <ac:spMkLst>
            <pc:docMk/>
            <pc:sldMk cId="3932178301" sldId="1012"/>
            <ac:spMk id="46" creationId="{C855CCAD-0FDA-0EDE-35F7-76373B98B6EF}"/>
          </ac:spMkLst>
        </pc:spChg>
        <pc:spChg chg="add">
          <ac:chgData name="Satish kumar singh" userId="8706d298e660a4ad" providerId="LiveId" clId="{B1CE3D9C-852C-46B3-B241-DDBAEC2A3FFE}" dt="2023-03-13T04:53:51.315" v="1151" actId="26606"/>
          <ac:spMkLst>
            <pc:docMk/>
            <pc:sldMk cId="3932178301" sldId="1012"/>
            <ac:spMk id="51" creationId="{9B6A81E7-2A43-4366-8431-1FA7A780A2E6}"/>
          </ac:spMkLst>
        </pc:spChg>
        <pc:spChg chg="add">
          <ac:chgData name="Satish kumar singh" userId="8706d298e660a4ad" providerId="LiveId" clId="{B1CE3D9C-852C-46B3-B241-DDBAEC2A3FFE}" dt="2023-03-13T04:53:51.315" v="1151" actId="26606"/>
          <ac:spMkLst>
            <pc:docMk/>
            <pc:sldMk cId="3932178301" sldId="1012"/>
            <ac:spMk id="53" creationId="{D09B7001-6C15-47E8-8C3B-A6EB53C98D3A}"/>
          </ac:spMkLst>
        </pc:spChg>
        <pc:spChg chg="add">
          <ac:chgData name="Satish kumar singh" userId="8706d298e660a4ad" providerId="LiveId" clId="{B1CE3D9C-852C-46B3-B241-DDBAEC2A3FFE}" dt="2023-03-13T04:53:51.315" v="1151" actId="26606"/>
          <ac:spMkLst>
            <pc:docMk/>
            <pc:sldMk cId="3932178301" sldId="1012"/>
            <ac:spMk id="55" creationId="{7D3D7337-C310-4B2B-BE2D-98E9D6EC0DC8}"/>
          </ac:spMkLst>
        </pc:spChg>
        <pc:picChg chg="add mod">
          <ac:chgData name="Satish kumar singh" userId="8706d298e660a4ad" providerId="LiveId" clId="{B1CE3D9C-852C-46B3-B241-DDBAEC2A3FFE}" dt="2023-03-13T04:53:51.315" v="1151" actId="26606"/>
          <ac:picMkLst>
            <pc:docMk/>
            <pc:sldMk cId="3932178301" sldId="1012"/>
            <ac:picMk id="4" creationId="{7F0B6CD0-55A9-376A-7F10-4F884AD93494}"/>
          </ac:picMkLst>
        </pc:picChg>
        <pc:cxnChg chg="add del">
          <ac:chgData name="Satish kumar singh" userId="8706d298e660a4ad" providerId="LiveId" clId="{B1CE3D9C-852C-46B3-B241-DDBAEC2A3FFE}" dt="2023-03-12T15:12:40.697" v="1137" actId="26606"/>
          <ac:cxnSpMkLst>
            <pc:docMk/>
            <pc:sldMk cId="3932178301" sldId="1012"/>
            <ac:cxnSpMk id="9" creationId="{A7F400EE-A8A5-48AF-B4D6-291B52C6F0B0}"/>
          </ac:cxnSpMkLst>
        </pc:cxnChg>
      </pc:sldChg>
    </pc:docChg>
  </pc:docChgLst>
  <pc:docChgLst>
    <pc:chgData name="Satish kumar singh" userId="8706d298e660a4ad" providerId="LiveId" clId="{E1559F44-3D68-4168-8B07-7B4B25728698}"/>
    <pc:docChg chg="undo custSel addSld delSld modSld sldOrd">
      <pc:chgData name="Satish kumar singh" userId="8706d298e660a4ad" providerId="LiveId" clId="{E1559F44-3D68-4168-8B07-7B4B25728698}" dt="2023-06-07T10:21:08.257" v="595" actId="47"/>
      <pc:docMkLst>
        <pc:docMk/>
      </pc:docMkLst>
      <pc:sldChg chg="delSp modSp add mod setBg modAnim delDesignElem">
        <pc:chgData name="Satish kumar singh" userId="8706d298e660a4ad" providerId="LiveId" clId="{E1559F44-3D68-4168-8B07-7B4B25728698}" dt="2023-05-25T06:19:49.523" v="550" actId="1076"/>
        <pc:sldMkLst>
          <pc:docMk/>
          <pc:sldMk cId="3882328378" sldId="1011"/>
        </pc:sldMkLst>
        <pc:spChg chg="mod">
          <ac:chgData name="Satish kumar singh" userId="8706d298e660a4ad" providerId="LiveId" clId="{E1559F44-3D68-4168-8B07-7B4B25728698}" dt="2023-05-25T06:19:49.523" v="550" actId="1076"/>
          <ac:spMkLst>
            <pc:docMk/>
            <pc:sldMk cId="3882328378" sldId="1011"/>
            <ac:spMk id="2" creationId="{7DEDFBF3-32F3-417A-927E-68CD59ECABDC}"/>
          </ac:spMkLst>
        </pc:spChg>
        <pc:spChg chg="del">
          <ac:chgData name="Satish kumar singh" userId="8706d298e660a4ad" providerId="LiveId" clId="{E1559F44-3D68-4168-8B07-7B4B25728698}" dt="2023-05-25T06:18:06.562" v="414"/>
          <ac:spMkLst>
            <pc:docMk/>
            <pc:sldMk cId="3882328378" sldId="1011"/>
            <ac:spMk id="39" creationId="{E49CC64F-7275-4E33-961B-0C5CDC439875}"/>
          </ac:spMkLst>
        </pc:spChg>
      </pc:sldChg>
      <pc:sldChg chg="modSp del mod ord">
        <pc:chgData name="Satish kumar singh" userId="8706d298e660a4ad" providerId="LiveId" clId="{E1559F44-3D68-4168-8B07-7B4B25728698}" dt="2023-06-07T10:20:48.780" v="590" actId="47"/>
        <pc:sldMkLst>
          <pc:docMk/>
          <pc:sldMk cId="534448189" sldId="1012"/>
        </pc:sldMkLst>
        <pc:spChg chg="mod">
          <ac:chgData name="Satish kumar singh" userId="8706d298e660a4ad" providerId="LiveId" clId="{E1559F44-3D68-4168-8B07-7B4B25728698}" dt="2023-05-24T17:11:49.874" v="66" actId="20577"/>
          <ac:spMkLst>
            <pc:docMk/>
            <pc:sldMk cId="534448189" sldId="1012"/>
            <ac:spMk id="12" creationId="{C51F548F-A438-613A-AD36-E3C527C99A67}"/>
          </ac:spMkLst>
        </pc:spChg>
      </pc:sldChg>
      <pc:sldChg chg="addSp delSp modSp new del mod setBg">
        <pc:chgData name="Satish kumar singh" userId="8706d298e660a4ad" providerId="LiveId" clId="{E1559F44-3D68-4168-8B07-7B4B25728698}" dt="2023-06-07T10:20:45.335" v="589" actId="47"/>
        <pc:sldMkLst>
          <pc:docMk/>
          <pc:sldMk cId="1537032936" sldId="1013"/>
        </pc:sldMkLst>
        <pc:spChg chg="mod">
          <ac:chgData name="Satish kumar singh" userId="8706d298e660a4ad" providerId="LiveId" clId="{E1559F44-3D68-4168-8B07-7B4B25728698}" dt="2023-05-24T17:09:43.146" v="53" actId="1076"/>
          <ac:spMkLst>
            <pc:docMk/>
            <pc:sldMk cId="1537032936" sldId="1013"/>
            <ac:spMk id="2" creationId="{ECED9F42-9609-474F-DA16-17A152DB1AB3}"/>
          </ac:spMkLst>
        </pc:spChg>
        <pc:spChg chg="del">
          <ac:chgData name="Satish kumar singh" userId="8706d298e660a4ad" providerId="LiveId" clId="{E1559F44-3D68-4168-8B07-7B4B25728698}" dt="2023-05-24T17:05:30.195" v="36" actId="478"/>
          <ac:spMkLst>
            <pc:docMk/>
            <pc:sldMk cId="1537032936" sldId="1013"/>
            <ac:spMk id="3" creationId="{CBBC3D9A-6ED2-11D9-A830-DCE37E02347F}"/>
          </ac:spMkLst>
        </pc:spChg>
        <pc:spChg chg="add del">
          <ac:chgData name="Satish kumar singh" userId="8706d298e660a4ad" providerId="LiveId" clId="{E1559F44-3D68-4168-8B07-7B4B25728698}" dt="2023-05-24T17:08:01.033" v="40" actId="26606"/>
          <ac:spMkLst>
            <pc:docMk/>
            <pc:sldMk cId="1537032936" sldId="1013"/>
            <ac:spMk id="9" creationId="{6753252F-4873-4F63-801D-CC719279A7D5}"/>
          </ac:spMkLst>
        </pc:spChg>
        <pc:spChg chg="add del">
          <ac:chgData name="Satish kumar singh" userId="8706d298e660a4ad" providerId="LiveId" clId="{E1559F44-3D68-4168-8B07-7B4B25728698}" dt="2023-05-24T17:08:01.033" v="40" actId="26606"/>
          <ac:spMkLst>
            <pc:docMk/>
            <pc:sldMk cId="1537032936" sldId="1013"/>
            <ac:spMk id="11" creationId="{047C8CCB-F95D-4249-92DD-651249D3535A}"/>
          </ac:spMkLst>
        </pc:spChg>
        <pc:spChg chg="add">
          <ac:chgData name="Satish kumar singh" userId="8706d298e660a4ad" providerId="LiveId" clId="{E1559F44-3D68-4168-8B07-7B4B25728698}" dt="2023-05-24T17:08:01.259" v="41" actId="26606"/>
          <ac:spMkLst>
            <pc:docMk/>
            <pc:sldMk cId="1537032936" sldId="1013"/>
            <ac:spMk id="13" creationId="{A4AC5506-6312-4701-8D3C-40187889A947}"/>
          </ac:spMkLst>
        </pc:spChg>
        <pc:graphicFrameChg chg="add mod modGraphic">
          <ac:chgData name="Satish kumar singh" userId="8706d298e660a4ad" providerId="LiveId" clId="{E1559F44-3D68-4168-8B07-7B4B25728698}" dt="2023-05-25T07:05:48.384" v="588" actId="20577"/>
          <ac:graphicFrameMkLst>
            <pc:docMk/>
            <pc:sldMk cId="1537032936" sldId="1013"/>
            <ac:graphicFrameMk id="4" creationId="{A009559F-D176-40C9-AA38-41D9F06E7273}"/>
          </ac:graphicFrameMkLst>
        </pc:graphicFrameChg>
      </pc:sldChg>
      <pc:sldChg chg="modSp new mod">
        <pc:chgData name="Satish kumar singh" userId="8706d298e660a4ad" providerId="LiveId" clId="{E1559F44-3D68-4168-8B07-7B4B25728698}" dt="2023-05-24T17:25:08.617" v="224" actId="14100"/>
        <pc:sldMkLst>
          <pc:docMk/>
          <pc:sldMk cId="1946266898" sldId="1014"/>
        </pc:sldMkLst>
        <pc:spChg chg="mod">
          <ac:chgData name="Satish kumar singh" userId="8706d298e660a4ad" providerId="LiveId" clId="{E1559F44-3D68-4168-8B07-7B4B25728698}" dt="2023-05-24T17:24:25.399" v="222" actId="1076"/>
          <ac:spMkLst>
            <pc:docMk/>
            <pc:sldMk cId="1946266898" sldId="1014"/>
            <ac:spMk id="2" creationId="{68476ABD-52A0-2975-1D3D-F31B424FC56B}"/>
          </ac:spMkLst>
        </pc:spChg>
        <pc:spChg chg="mod">
          <ac:chgData name="Satish kumar singh" userId="8706d298e660a4ad" providerId="LiveId" clId="{E1559F44-3D68-4168-8B07-7B4B25728698}" dt="2023-05-24T17:25:08.617" v="224" actId="14100"/>
          <ac:spMkLst>
            <pc:docMk/>
            <pc:sldMk cId="1946266898" sldId="1014"/>
            <ac:spMk id="3" creationId="{4487A2D5-D561-4BAC-94B7-54497CA3ED84}"/>
          </ac:spMkLst>
        </pc:spChg>
      </pc:sldChg>
      <pc:sldChg chg="addSp delSp modSp new add del mod">
        <pc:chgData name="Satish kumar singh" userId="8706d298e660a4ad" providerId="LiveId" clId="{E1559F44-3D68-4168-8B07-7B4B25728698}" dt="2023-06-07T10:21:08.257" v="595" actId="47"/>
        <pc:sldMkLst>
          <pc:docMk/>
          <pc:sldMk cId="2175749585" sldId="1015"/>
        </pc:sldMkLst>
        <pc:spChg chg="mod">
          <ac:chgData name="Satish kumar singh" userId="8706d298e660a4ad" providerId="LiveId" clId="{E1559F44-3D68-4168-8B07-7B4B25728698}" dt="2023-05-24T17:21:31.388" v="209" actId="27636"/>
          <ac:spMkLst>
            <pc:docMk/>
            <pc:sldMk cId="2175749585" sldId="1015"/>
            <ac:spMk id="2" creationId="{62AACAF7-F31C-805A-34A1-829FBE316B14}"/>
          </ac:spMkLst>
        </pc:spChg>
        <pc:spChg chg="del">
          <ac:chgData name="Satish kumar singh" userId="8706d298e660a4ad" providerId="LiveId" clId="{E1559F44-3D68-4168-8B07-7B4B25728698}" dt="2023-05-24T17:17:59.469" v="165"/>
          <ac:spMkLst>
            <pc:docMk/>
            <pc:sldMk cId="2175749585" sldId="1015"/>
            <ac:spMk id="3" creationId="{A3DC610C-B53C-DC57-EDE2-E664AEE17D3F}"/>
          </ac:spMkLst>
        </pc:spChg>
        <pc:spChg chg="add del mod">
          <ac:chgData name="Satish kumar singh" userId="8706d298e660a4ad" providerId="LiveId" clId="{E1559F44-3D68-4168-8B07-7B4B25728698}" dt="2023-05-24T17:18:44.324" v="170" actId="478"/>
          <ac:spMkLst>
            <pc:docMk/>
            <pc:sldMk cId="2175749585" sldId="1015"/>
            <ac:spMk id="5" creationId="{C1F3A8A2-C198-FDA7-73BB-8C261D2935BF}"/>
          </ac:spMkLst>
        </pc:spChg>
        <pc:spChg chg="add mod">
          <ac:chgData name="Satish kumar singh" userId="8706d298e660a4ad" providerId="LiveId" clId="{E1559F44-3D68-4168-8B07-7B4B25728698}" dt="2023-05-24T17:23:34.976" v="219" actId="14100"/>
          <ac:spMkLst>
            <pc:docMk/>
            <pc:sldMk cId="2175749585" sldId="1015"/>
            <ac:spMk id="7" creationId="{2C7FBB7A-FAAB-F115-BC35-2489A71316CA}"/>
          </ac:spMkLst>
        </pc:spChg>
        <pc:spChg chg="add del mod">
          <ac:chgData name="Satish kumar singh" userId="8706d298e660a4ad" providerId="LiveId" clId="{E1559F44-3D68-4168-8B07-7B4B25728698}" dt="2023-05-24T17:18:26.429" v="167" actId="478"/>
          <ac:spMkLst>
            <pc:docMk/>
            <pc:sldMk cId="2175749585" sldId="1015"/>
            <ac:spMk id="9" creationId="{A18B7247-4E28-CA98-BC13-A39F79F36989}"/>
          </ac:spMkLst>
        </pc:spChg>
        <pc:graphicFrameChg chg="add del mod">
          <ac:chgData name="Satish kumar singh" userId="8706d298e660a4ad" providerId="LiveId" clId="{E1559F44-3D68-4168-8B07-7B4B25728698}" dt="2023-05-24T17:18:07.606" v="166" actId="21"/>
          <ac:graphicFrameMkLst>
            <pc:docMk/>
            <pc:sldMk cId="2175749585" sldId="1015"/>
            <ac:graphicFrameMk id="4" creationId="{90B95345-6F0D-796E-6FDD-363124C652E4}"/>
          </ac:graphicFrameMkLst>
        </pc:graphicFrameChg>
        <pc:graphicFrameChg chg="add mod">
          <ac:chgData name="Satish kumar singh" userId="8706d298e660a4ad" providerId="LiveId" clId="{E1559F44-3D68-4168-8B07-7B4B25728698}" dt="2023-05-24T17:20:49.048" v="204" actId="1076"/>
          <ac:graphicFrameMkLst>
            <pc:docMk/>
            <pc:sldMk cId="2175749585" sldId="1015"/>
            <ac:graphicFrameMk id="10" creationId="{E94BA83F-1457-1EC9-3547-8D0B7C90AE52}"/>
          </ac:graphicFrameMkLst>
        </pc:graphicFrameChg>
        <pc:cxnChg chg="add del mod">
          <ac:chgData name="Satish kumar singh" userId="8706d298e660a4ad" providerId="LiveId" clId="{E1559F44-3D68-4168-8B07-7B4B25728698}" dt="2023-05-24T17:19:04.936" v="174" actId="478"/>
          <ac:cxnSpMkLst>
            <pc:docMk/>
            <pc:sldMk cId="2175749585" sldId="1015"/>
            <ac:cxnSpMk id="6" creationId="{51202C64-8F6C-8F34-05A0-E6E1E45673A0}"/>
          </ac:cxnSpMkLst>
        </pc:cxnChg>
      </pc:sldChg>
      <pc:sldChg chg="delSp new del mod">
        <pc:chgData name="Satish kumar singh" userId="8706d298e660a4ad" providerId="LiveId" clId="{E1559F44-3D68-4168-8B07-7B4B25728698}" dt="2023-05-24T17:27:22.623" v="227" actId="2696"/>
        <pc:sldMkLst>
          <pc:docMk/>
          <pc:sldMk cId="916799567" sldId="1016"/>
        </pc:sldMkLst>
        <pc:spChg chg="del">
          <ac:chgData name="Satish kumar singh" userId="8706d298e660a4ad" providerId="LiveId" clId="{E1559F44-3D68-4168-8B07-7B4B25728698}" dt="2023-05-24T17:25:47.428" v="226" actId="478"/>
          <ac:spMkLst>
            <pc:docMk/>
            <pc:sldMk cId="916799567" sldId="1016"/>
            <ac:spMk id="2" creationId="{845789F1-C583-DB5B-DB0A-9B92D2E2475E}"/>
          </ac:spMkLst>
        </pc:spChg>
        <pc:spChg chg="del">
          <ac:chgData name="Satish kumar singh" userId="8706d298e660a4ad" providerId="LiveId" clId="{E1559F44-3D68-4168-8B07-7B4B25728698}" dt="2023-05-24T17:25:47.428" v="226" actId="478"/>
          <ac:spMkLst>
            <pc:docMk/>
            <pc:sldMk cId="916799567" sldId="1016"/>
            <ac:spMk id="3" creationId="{87E97B4E-D8CF-BB3B-B3AD-70D26B163A4D}"/>
          </ac:spMkLst>
        </pc:spChg>
      </pc:sldChg>
      <pc:sldChg chg="delSp modSp new del mod">
        <pc:chgData name="Satish kumar singh" userId="8706d298e660a4ad" providerId="LiveId" clId="{E1559F44-3D68-4168-8B07-7B4B25728698}" dt="2023-05-25T06:19:33.560" v="548" actId="2696"/>
        <pc:sldMkLst>
          <pc:docMk/>
          <pc:sldMk cId="929097477" sldId="1016"/>
        </pc:sldMkLst>
        <pc:spChg chg="del mod">
          <ac:chgData name="Satish kumar singh" userId="8706d298e660a4ad" providerId="LiveId" clId="{E1559F44-3D68-4168-8B07-7B4B25728698}" dt="2023-05-25T06:17:26.184" v="411" actId="478"/>
          <ac:spMkLst>
            <pc:docMk/>
            <pc:sldMk cId="929097477" sldId="1016"/>
            <ac:spMk id="2" creationId="{CCB5D4AD-451C-D6E7-1BBB-F0F31CC2E299}"/>
          </ac:spMkLst>
        </pc:spChg>
        <pc:spChg chg="del">
          <ac:chgData name="Satish kumar singh" userId="8706d298e660a4ad" providerId="LiveId" clId="{E1559F44-3D68-4168-8B07-7B4B25728698}" dt="2023-05-25T06:17:28.168" v="412" actId="478"/>
          <ac:spMkLst>
            <pc:docMk/>
            <pc:sldMk cId="929097477" sldId="1016"/>
            <ac:spMk id="3" creationId="{7EE4EDD1-737F-2B7D-7183-0ACC06FCDDAA}"/>
          </ac:spMkLst>
        </pc:spChg>
      </pc:sldChg>
      <pc:sldChg chg="modSp add mod">
        <pc:chgData name="Satish kumar singh" userId="8706d298e660a4ad" providerId="LiveId" clId="{E1559F44-3D68-4168-8B07-7B4B25728698}" dt="2023-05-25T06:17:13.860" v="410" actId="14100"/>
        <pc:sldMkLst>
          <pc:docMk/>
          <pc:sldMk cId="723139442" sldId="1017"/>
        </pc:sldMkLst>
        <pc:spChg chg="mod">
          <ac:chgData name="Satish kumar singh" userId="8706d298e660a4ad" providerId="LiveId" clId="{E1559F44-3D68-4168-8B07-7B4B25728698}" dt="2023-05-25T06:17:13.860" v="410" actId="14100"/>
          <ac:spMkLst>
            <pc:docMk/>
            <pc:sldMk cId="723139442" sldId="1017"/>
            <ac:spMk id="6" creationId="{1FA7C51A-3AEE-4D8A-A84B-D2709EF65919}"/>
          </ac:spMkLst>
        </pc:spChg>
        <pc:graphicFrameChg chg="modGraphic">
          <ac:chgData name="Satish kumar singh" userId="8706d298e660a4ad" providerId="LiveId" clId="{E1559F44-3D68-4168-8B07-7B4B25728698}" dt="2023-05-25T06:16:37.473" v="366" actId="20577"/>
          <ac:graphicFrameMkLst>
            <pc:docMk/>
            <pc:sldMk cId="723139442" sldId="1017"/>
            <ac:graphicFrameMk id="25" creationId="{836BB941-F90D-7B1D-683E-60EF08BEDA1F}"/>
          </ac:graphicFrameMkLst>
        </pc:graphicFrameChg>
      </pc:sldChg>
      <pc:sldChg chg="new del">
        <pc:chgData name="Satish kumar singh" userId="8706d298e660a4ad" providerId="LiveId" clId="{E1559F44-3D68-4168-8B07-7B4B25728698}" dt="2023-05-25T06:15:46.906" v="338" actId="2696"/>
        <pc:sldMkLst>
          <pc:docMk/>
          <pc:sldMk cId="4266580348" sldId="1017"/>
        </pc:sldMkLst>
      </pc:sldChg>
      <pc:sldChg chg="delSp add del setBg delDesignElem">
        <pc:chgData name="Satish kumar singh" userId="8706d298e660a4ad" providerId="LiveId" clId="{E1559F44-3D68-4168-8B07-7B4B25728698}" dt="2023-05-25T06:16:08.676" v="339" actId="2696"/>
        <pc:sldMkLst>
          <pc:docMk/>
          <pc:sldMk cId="1907194244" sldId="1018"/>
        </pc:sldMkLst>
        <pc:spChg chg="del">
          <ac:chgData name="Satish kumar singh" userId="8706d298e660a4ad" providerId="LiveId" clId="{E1559F44-3D68-4168-8B07-7B4B25728698}" dt="2023-05-25T06:15:40.242" v="337"/>
          <ac:spMkLst>
            <pc:docMk/>
            <pc:sldMk cId="1907194244" sldId="1018"/>
            <ac:spMk id="17" creationId="{240E5BD2-4019-4012-A1AA-628900E659E9}"/>
          </ac:spMkLst>
        </pc:spChg>
        <pc:spChg chg="del">
          <ac:chgData name="Satish kumar singh" userId="8706d298e660a4ad" providerId="LiveId" clId="{E1559F44-3D68-4168-8B07-7B4B25728698}" dt="2023-05-25T06:15:40.242" v="337"/>
          <ac:spMkLst>
            <pc:docMk/>
            <pc:sldMk cId="1907194244" sldId="1018"/>
            <ac:spMk id="18" creationId="{D928DD85-BB99-450D-A702-2683E0296282}"/>
          </ac:spMkLst>
        </pc:spChg>
      </pc:sldChg>
      <pc:sldChg chg="addSp delSp modSp new add del mod setBg">
        <pc:chgData name="Satish kumar singh" userId="8706d298e660a4ad" providerId="LiveId" clId="{E1559F44-3D68-4168-8B07-7B4B25728698}" dt="2023-06-07T10:21:05.362" v="594" actId="47"/>
        <pc:sldMkLst>
          <pc:docMk/>
          <pc:sldMk cId="3459480349" sldId="1018"/>
        </pc:sldMkLst>
        <pc:spChg chg="del">
          <ac:chgData name="Satish kumar singh" userId="8706d298e660a4ad" providerId="LiveId" clId="{E1559F44-3D68-4168-8B07-7B4B25728698}" dt="2023-05-25T06:21:07.187" v="555" actId="478"/>
          <ac:spMkLst>
            <pc:docMk/>
            <pc:sldMk cId="3459480349" sldId="1018"/>
            <ac:spMk id="2" creationId="{F2958985-4394-966C-A790-66EF39E59C3F}"/>
          </ac:spMkLst>
        </pc:spChg>
        <pc:spChg chg="del">
          <ac:chgData name="Satish kumar singh" userId="8706d298e660a4ad" providerId="LiveId" clId="{E1559F44-3D68-4168-8B07-7B4B25728698}" dt="2023-05-25T06:21:07.187" v="555" actId="478"/>
          <ac:spMkLst>
            <pc:docMk/>
            <pc:sldMk cId="3459480349" sldId="1018"/>
            <ac:spMk id="3" creationId="{47445C65-8DC9-1FE9-C3A9-35E10CF73776}"/>
          </ac:spMkLst>
        </pc:spChg>
        <pc:spChg chg="add del">
          <ac:chgData name="Satish kumar singh" userId="8706d298e660a4ad" providerId="LiveId" clId="{E1559F44-3D68-4168-8B07-7B4B25728698}" dt="2023-05-25T06:22:50.094" v="577" actId="26606"/>
          <ac:spMkLst>
            <pc:docMk/>
            <pc:sldMk cId="3459480349" sldId="1018"/>
            <ac:spMk id="14" creationId="{C96C8BAF-68F3-4B78-B238-35DF5D86560D}"/>
          </ac:spMkLst>
        </pc:spChg>
        <pc:spChg chg="add">
          <ac:chgData name="Satish kumar singh" userId="8706d298e660a4ad" providerId="LiveId" clId="{E1559F44-3D68-4168-8B07-7B4B25728698}" dt="2023-05-25T06:23:10.558" v="582" actId="26606"/>
          <ac:spMkLst>
            <pc:docMk/>
            <pc:sldMk cId="3459480349" sldId="1018"/>
            <ac:spMk id="15" creationId="{E72D8D1B-59F6-4FF3-8547-9BBB6129F2FA}"/>
          </ac:spMkLst>
        </pc:spChg>
        <pc:spChg chg="add">
          <ac:chgData name="Satish kumar singh" userId="8706d298e660a4ad" providerId="LiveId" clId="{E1559F44-3D68-4168-8B07-7B4B25728698}" dt="2023-05-25T06:23:10.558" v="582" actId="26606"/>
          <ac:spMkLst>
            <pc:docMk/>
            <pc:sldMk cId="3459480349" sldId="1018"/>
            <ac:spMk id="17" creationId="{2C444748-5A8D-4B53-89FE-42B455DFA2D1}"/>
          </ac:spMkLst>
        </pc:spChg>
        <pc:spChg chg="add">
          <ac:chgData name="Satish kumar singh" userId="8706d298e660a4ad" providerId="LiveId" clId="{E1559F44-3D68-4168-8B07-7B4B25728698}" dt="2023-05-25T06:23:10.558" v="582" actId="26606"/>
          <ac:spMkLst>
            <pc:docMk/>
            <pc:sldMk cId="3459480349" sldId="1018"/>
            <ac:spMk id="18" creationId="{E1750109-3B91-4506-B997-0CD8E35A1488}"/>
          </ac:spMkLst>
        </pc:spChg>
        <pc:spChg chg="add">
          <ac:chgData name="Satish kumar singh" userId="8706d298e660a4ad" providerId="LiveId" clId="{E1559F44-3D68-4168-8B07-7B4B25728698}" dt="2023-05-25T06:23:10.558" v="582" actId="26606"/>
          <ac:spMkLst>
            <pc:docMk/>
            <pc:sldMk cId="3459480349" sldId="1018"/>
            <ac:spMk id="22" creationId="{8FC8C21F-9484-4A71-ABFA-6C10682FAC3E}"/>
          </ac:spMkLst>
        </pc:spChg>
        <pc:spChg chg="add">
          <ac:chgData name="Satish kumar singh" userId="8706d298e660a4ad" providerId="LiveId" clId="{E1559F44-3D68-4168-8B07-7B4B25728698}" dt="2023-05-25T06:23:10.558" v="582" actId="26606"/>
          <ac:spMkLst>
            <pc:docMk/>
            <pc:sldMk cId="3459480349" sldId="1018"/>
            <ac:spMk id="26" creationId="{14044C96-7CFD-44DB-A579-D77B0D37C681}"/>
          </ac:spMkLst>
        </pc:spChg>
        <pc:grpChg chg="add del">
          <ac:chgData name="Satish kumar singh" userId="8706d298e660a4ad" providerId="LiveId" clId="{E1559F44-3D68-4168-8B07-7B4B25728698}" dt="2023-05-25T06:22:50.094" v="577" actId="26606"/>
          <ac:grpSpMkLst>
            <pc:docMk/>
            <pc:sldMk cId="3459480349" sldId="1018"/>
            <ac:grpSpMk id="16" creationId="{4F4CD6D0-5A87-4BA2-A13A-0E40511C3CFA}"/>
          </ac:grpSpMkLst>
        </pc:grpChg>
        <pc:grpChg chg="add del">
          <ac:chgData name="Satish kumar singh" userId="8706d298e660a4ad" providerId="LiveId" clId="{E1559F44-3D68-4168-8B07-7B4B25728698}" dt="2023-05-25T06:22:50.094" v="577" actId="26606"/>
          <ac:grpSpMkLst>
            <pc:docMk/>
            <pc:sldMk cId="3459480349" sldId="1018"/>
            <ac:grpSpMk id="20" creationId="{E9537076-EF48-4F72-9164-FD8260D550AC}"/>
          </ac:grpSpMkLst>
        </pc:grpChg>
        <pc:grpChg chg="add del">
          <ac:chgData name="Satish kumar singh" userId="8706d298e660a4ad" providerId="LiveId" clId="{E1559F44-3D68-4168-8B07-7B4B25728698}" dt="2023-05-25T06:22:50.094" v="577" actId="26606"/>
          <ac:grpSpMkLst>
            <pc:docMk/>
            <pc:sldMk cId="3459480349" sldId="1018"/>
            <ac:grpSpMk id="24" creationId="{6EFC3492-86BD-4D75-B5B4-C2DBFE0BD106}"/>
          </ac:grpSpMkLst>
        </pc:grpChg>
        <pc:picChg chg="add mod ord">
          <ac:chgData name="Satish kumar singh" userId="8706d298e660a4ad" providerId="LiveId" clId="{E1559F44-3D68-4168-8B07-7B4B25728698}" dt="2023-05-25T06:23:10.558" v="582" actId="26606"/>
          <ac:picMkLst>
            <pc:docMk/>
            <pc:sldMk cId="3459480349" sldId="1018"/>
            <ac:picMk id="5" creationId="{87BFFBBC-4473-26B3-37C6-D145C40E3328}"/>
          </ac:picMkLst>
        </pc:picChg>
        <pc:picChg chg="add mod ord">
          <ac:chgData name="Satish kumar singh" userId="8706d298e660a4ad" providerId="LiveId" clId="{E1559F44-3D68-4168-8B07-7B4B25728698}" dt="2023-05-25T06:23:10.558" v="582" actId="26606"/>
          <ac:picMkLst>
            <pc:docMk/>
            <pc:sldMk cId="3459480349" sldId="1018"/>
            <ac:picMk id="7" creationId="{6BE7198D-BE45-2B16-F03C-613408B65DA1}"/>
          </ac:picMkLst>
        </pc:picChg>
        <pc:picChg chg="add mod ord">
          <ac:chgData name="Satish kumar singh" userId="8706d298e660a4ad" providerId="LiveId" clId="{E1559F44-3D68-4168-8B07-7B4B25728698}" dt="2023-05-25T06:23:10.558" v="582" actId="26606"/>
          <ac:picMkLst>
            <pc:docMk/>
            <pc:sldMk cId="3459480349" sldId="1018"/>
            <ac:picMk id="9" creationId="{C05F8FD0-1758-42FB-6DA1-BE700E102E03}"/>
          </ac:picMkLst>
        </pc:picChg>
        <pc:picChg chg="add del mod">
          <ac:chgData name="Satish kumar singh" userId="8706d298e660a4ad" providerId="LiveId" clId="{E1559F44-3D68-4168-8B07-7B4B25728698}" dt="2023-05-25T06:22:47.927" v="576" actId="22"/>
          <ac:picMkLst>
            <pc:docMk/>
            <pc:sldMk cId="3459480349" sldId="1018"/>
            <ac:picMk id="11" creationId="{5E4BD340-1D49-9A6B-EFA0-86A275BDF1BC}"/>
          </ac:picMkLst>
        </pc:picChg>
        <pc:picChg chg="add mod">
          <ac:chgData name="Satish kumar singh" userId="8706d298e660a4ad" providerId="LiveId" clId="{E1559F44-3D68-4168-8B07-7B4B25728698}" dt="2023-05-25T06:23:10.558" v="582" actId="26606"/>
          <ac:picMkLst>
            <pc:docMk/>
            <pc:sldMk cId="3459480349" sldId="1018"/>
            <ac:picMk id="13" creationId="{C53561C7-0216-98CD-0C4F-78B8C9FA2113}"/>
          </ac:picMkLst>
        </pc:picChg>
      </pc:sldChg>
      <pc:sldChg chg="addSp modSp new del mod">
        <pc:chgData name="Satish kumar singh" userId="8706d298e660a4ad" providerId="LiveId" clId="{E1559F44-3D68-4168-8B07-7B4B25728698}" dt="2023-05-25T06:28:49.911" v="586" actId="2696"/>
        <pc:sldMkLst>
          <pc:docMk/>
          <pc:sldMk cId="2824263539" sldId="1019"/>
        </pc:sldMkLst>
        <pc:picChg chg="add mod">
          <ac:chgData name="Satish kumar singh" userId="8706d298e660a4ad" providerId="LiveId" clId="{E1559F44-3D68-4168-8B07-7B4B25728698}" dt="2023-05-25T06:28:46.834" v="585" actId="1076"/>
          <ac:picMkLst>
            <pc:docMk/>
            <pc:sldMk cId="2824263539" sldId="1019"/>
            <ac:picMk id="4" creationId="{62DFDEDA-392C-11FB-DFC1-F5C74978902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D8FC4-0D76-92BD-E1C9-8A0BBA598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CB996-D6CE-27EC-4B1B-206E16ABB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7BEBC-7696-E69C-BB22-C69394081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9BC3-68E4-4D42-ADC9-8C57E1057D85}" type="datetimeFigureOut">
              <a:rPr lang="en-IN" smtClean="0"/>
              <a:t>24-11-2023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ADCE1-3557-65B3-6AFC-1FACF57DB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602EB-48FA-6E10-B7E9-D7ECEDB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A411-50E2-4D6A-B90F-E31FB2915D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930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04608-03EF-E6C5-31D5-3FDC9FD3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9D3B6-4698-1C70-F704-7C4750BA3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C5A7-A982-2BC8-2D4D-A12CC2E9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9BC3-68E4-4D42-ADC9-8C57E1057D85}" type="datetimeFigureOut">
              <a:rPr lang="en-IN" smtClean="0"/>
              <a:t>24-11-2023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60E61-03A7-F34B-8BAD-6249C36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D7BD7-CA30-A7D2-5953-94E6BAB3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A411-50E2-4D6A-B90F-E31FB2915D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355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B46F62-86B1-C15E-3BC9-E62827861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2D818B-5131-CDD7-3FBA-A60A033C8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CE45A-0F8F-4F1D-1B00-89E9ABE89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9BC3-68E4-4D42-ADC9-8C57E1057D85}" type="datetimeFigureOut">
              <a:rPr lang="en-IN" smtClean="0"/>
              <a:t>24-11-2023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DD718-FC68-E60E-3880-B64788AC5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8FFB0-2884-6734-2FE5-07FDA9CD8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A411-50E2-4D6A-B90F-E31FB2915D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047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0AC69-B733-F046-5F0F-79CE725BF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193AB-FA3B-A86C-0F56-261E21189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EBF37-60F7-0867-FEC1-81984FB4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9BC3-68E4-4D42-ADC9-8C57E1057D85}" type="datetimeFigureOut">
              <a:rPr lang="en-IN" smtClean="0"/>
              <a:t>24-11-2023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B22CD-0D0B-E1F5-7907-BDB25815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1D487-4998-983A-0BC6-1A34F5E6C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A411-50E2-4D6A-B90F-E31FB2915D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553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C909D-2FB1-7131-3A21-26F7CC21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CA2C5-1A2C-7396-77D1-D1D256590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B7086-E6CB-E6A8-D526-3E00CEA92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9BC3-68E4-4D42-ADC9-8C57E1057D85}" type="datetimeFigureOut">
              <a:rPr lang="en-IN" smtClean="0"/>
              <a:t>24-11-2023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99F25-18CD-C497-C8E2-585A064B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3ED5C-1E2B-2864-30F9-4D6B619FB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A411-50E2-4D6A-B90F-E31FB2915D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775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28834-C83A-A55F-A871-B15CFD830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5C0A7-D015-1DED-D0F0-3EDF46EE1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9DC99-4BCD-A809-ED56-13378A262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1C581-A281-CC45-EE35-7C1C91236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9BC3-68E4-4D42-ADC9-8C57E1057D85}" type="datetimeFigureOut">
              <a:rPr lang="en-IN" smtClean="0"/>
              <a:t>24-11-2023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64200-8D46-E73C-74BE-1F93FA00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CAB22-8413-47B0-C7D7-A51CD9023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A411-50E2-4D6A-B90F-E31FB2915D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089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AFE91-E07A-FB38-C935-0CE57869B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3D646-ACDB-1218-3EF2-C37ABE86C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40E8F-C066-3B59-741F-5EA5EE0BF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E1EA64-DE52-605F-061F-31CC9D624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3E7A10-410D-AA70-DFE5-C65010D5C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7DB83D-834E-AF85-316C-DCA43C0C1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9BC3-68E4-4D42-ADC9-8C57E1057D85}" type="datetimeFigureOut">
              <a:rPr lang="en-IN" smtClean="0"/>
              <a:t>24-11-2023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F1441-6D98-5AFA-7303-A743ED65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2A9F37-4046-91A8-6704-06AA9AA57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A411-50E2-4D6A-B90F-E31FB2915D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192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20E6D-3086-2C7D-602A-C73CE34FE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742DD-91DC-7D8C-B6F5-81BBA0182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9BC3-68E4-4D42-ADC9-8C57E1057D85}" type="datetimeFigureOut">
              <a:rPr lang="en-IN" smtClean="0"/>
              <a:t>24-11-2023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EDEA7-6D1C-00FA-F6BC-11A5036BE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6B408-329F-2E8F-8E2B-C8685569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A411-50E2-4D6A-B90F-E31FB2915D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032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F7542F-6839-40C4-C75E-43EF0CC21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9BC3-68E4-4D42-ADC9-8C57E1057D85}" type="datetimeFigureOut">
              <a:rPr lang="en-IN" smtClean="0"/>
              <a:t>24-11-2023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F313A7-E2FE-07C9-545C-720F9A2D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B0DD0-BEFC-8A8C-B3F4-B72A26FCE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A411-50E2-4D6A-B90F-E31FB2915D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399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D7515-A49E-F51E-71C3-E6BDEF2AF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BAF03-F4D4-85B4-1D61-AC8BB6A5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D5A53-5A25-0B5E-8F03-4ED2B67CC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76C64-4FA5-B6EB-A6EC-031662136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9BC3-68E4-4D42-ADC9-8C57E1057D85}" type="datetimeFigureOut">
              <a:rPr lang="en-IN" smtClean="0"/>
              <a:t>24-11-2023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F1E90-325F-67E5-414E-FBF160C9F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88CE0-9518-1D36-C656-1092C552E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A411-50E2-4D6A-B90F-E31FB2915D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193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7C143-17B5-110B-6072-40C26B496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9544F6-0324-BE05-5F9A-AEDE3A99E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C0C1B-48F1-7327-FC6C-2CC8FF8B1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2EB8E-A3AC-29F8-5358-5A569C07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9BC3-68E4-4D42-ADC9-8C57E1057D85}" type="datetimeFigureOut">
              <a:rPr lang="en-IN" smtClean="0"/>
              <a:t>24-11-2023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EB23F-A4A5-7E2B-09C2-B07EFC020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16042-2EC4-8C4E-1EF6-E941255C1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A411-50E2-4D6A-B90F-E31FB2915D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19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E38602-CE91-EE44-0038-568DCE23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401DF-37A9-E2C0-CEC9-42C37B951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A5F01-B9CB-B7D3-4211-CB702C33D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19BC3-68E4-4D42-ADC9-8C57E1057D85}" type="datetimeFigureOut">
              <a:rPr lang="en-IN" smtClean="0"/>
              <a:t>24-11-2023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7DB00-1C88-7241-E086-B32E64219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67AE9-1D47-BBF8-BEA0-193B4215B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CA411-50E2-4D6A-B90F-E31FB2915D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849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DFBF3-32F3-417A-927E-68CD59ECA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9036" y="5583466"/>
            <a:ext cx="6456784" cy="1162567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5000" b="1" dirty="0"/>
              <a:t>Data processing terminal</a:t>
            </a:r>
            <a:br>
              <a:rPr lang="en-US" sz="5000" b="1" dirty="0"/>
            </a:br>
            <a:r>
              <a:rPr lang="en-US" sz="5000" b="1" dirty="0"/>
              <a:t>Make in India</a:t>
            </a:r>
          </a:p>
        </p:txBody>
      </p:sp>
      <p:pic>
        <p:nvPicPr>
          <p:cNvPr id="26" name="Picture 25" descr="Robot operating a machine">
            <a:extLst>
              <a:ext uri="{FF2B5EF4-FFF2-40B4-BE49-F238E27FC236}">
                <a16:creationId xmlns:a16="http://schemas.microsoft.com/office/drawing/2014/main" id="{079EAA6A-8887-C485-E3FD-B92C5A1AB4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32" r="9711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8232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6B869D4-1EEF-4B5F-AD70-79AACBAEE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mobile network icon Gallery">
            <a:extLst>
              <a:ext uri="{FF2B5EF4-FFF2-40B4-BE49-F238E27FC236}">
                <a16:creationId xmlns:a16="http://schemas.microsoft.com/office/drawing/2014/main" id="{AC9F2945-8D9A-E892-B8C0-6657591FD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802" y="5303568"/>
            <a:ext cx="530488" cy="53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DA59F3C-87F1-D78D-25B8-78B6BD6D7358}"/>
              </a:ext>
            </a:extLst>
          </p:cNvPr>
          <p:cNvSpPr txBox="1"/>
          <p:nvPr/>
        </p:nvSpPr>
        <p:spPr>
          <a:xfrm>
            <a:off x="8195290" y="4774391"/>
            <a:ext cx="20928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/>
              <a:t>Option - 2G only</a:t>
            </a:r>
          </a:p>
          <a:p>
            <a:r>
              <a:rPr lang="en-IN"/>
              <a:t>Option - 4G only</a:t>
            </a:r>
          </a:p>
          <a:p>
            <a:r>
              <a:rPr lang="en-IN"/>
              <a:t>Option – 2G+4G</a:t>
            </a:r>
          </a:p>
          <a:p>
            <a:r>
              <a:rPr lang="en-IN"/>
              <a:t>Option - 2G + Wi-Fi</a:t>
            </a:r>
          </a:p>
          <a:p>
            <a:r>
              <a:rPr lang="en-IN"/>
              <a:t>Option - 4G+ Wi-Fi </a:t>
            </a:r>
          </a:p>
          <a:p>
            <a:r>
              <a:rPr lang="en-IN"/>
              <a:t>Option- 4G+2G+Wifi</a:t>
            </a:r>
          </a:p>
          <a:p>
            <a:r>
              <a:rPr lang="en-IN"/>
              <a:t>Option – 4G+2G+ BT</a:t>
            </a:r>
            <a:endParaRPr lang="en-IN" dirty="0"/>
          </a:p>
        </p:txBody>
      </p:sp>
      <p:pic>
        <p:nvPicPr>
          <p:cNvPr id="1032" name="Picture 8" descr="Public Domain Clip Art Image | Device Button 3 | ID: 13933457419348 ...">
            <a:extLst>
              <a:ext uri="{FF2B5EF4-FFF2-40B4-BE49-F238E27FC236}">
                <a16:creationId xmlns:a16="http://schemas.microsoft.com/office/drawing/2014/main" id="{138C83ED-9447-C58E-68B2-5348C070D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159" y="2600120"/>
            <a:ext cx="511909" cy="41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CF66BCB-922E-9527-9F61-098532EDB34E}"/>
              </a:ext>
            </a:extLst>
          </p:cNvPr>
          <p:cNvSpPr txBox="1"/>
          <p:nvPr/>
        </p:nvSpPr>
        <p:spPr>
          <a:xfrm>
            <a:off x="8166961" y="2519309"/>
            <a:ext cx="2675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PWR button, Vol+/- button, Function button </a:t>
            </a:r>
            <a:endParaRPr lang="en-IN" dirty="0"/>
          </a:p>
        </p:txBody>
      </p:sp>
      <p:pic>
        <p:nvPicPr>
          <p:cNvPr id="1034" name="Picture 10" descr="Battery, full icon">
            <a:extLst>
              <a:ext uri="{FF2B5EF4-FFF2-40B4-BE49-F238E27FC236}">
                <a16:creationId xmlns:a16="http://schemas.microsoft.com/office/drawing/2014/main" id="{47716FF0-6C63-821B-4770-DD26F367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47" y="3264473"/>
            <a:ext cx="779246" cy="77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AC9C6F5-92E9-4F13-4220-D4B580B81D32}"/>
              </a:ext>
            </a:extLst>
          </p:cNvPr>
          <p:cNvSpPr txBox="1"/>
          <p:nvPr/>
        </p:nvSpPr>
        <p:spPr>
          <a:xfrm>
            <a:off x="8166961" y="3432910"/>
            <a:ext cx="353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/>
              <a:t>1500 mAH / 2000 mAH/ 2600mAH</a:t>
            </a:r>
            <a:endParaRPr lang="en-IN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982FAF-70E5-7CEA-ACCF-CDA1B8E7750C}"/>
              </a:ext>
            </a:extLst>
          </p:cNvPr>
          <p:cNvSpPr txBox="1"/>
          <p:nvPr/>
        </p:nvSpPr>
        <p:spPr>
          <a:xfrm>
            <a:off x="8176127" y="4075776"/>
            <a:ext cx="2388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/>
              <a:t>1 slot –Micro SIM</a:t>
            </a:r>
          </a:p>
          <a:p>
            <a:r>
              <a:rPr lang="en-IN" sz="1800"/>
              <a:t>Micro USB for charging </a:t>
            </a:r>
            <a:endParaRPr lang="en-IN" dirty="0"/>
          </a:p>
        </p:txBody>
      </p:sp>
      <p:pic>
        <p:nvPicPr>
          <p:cNvPr id="1040" name="Picture 16" descr="Ac, adaptor, converter, external, laptop, power, supply icon">
            <a:extLst>
              <a:ext uri="{FF2B5EF4-FFF2-40B4-BE49-F238E27FC236}">
                <a16:creationId xmlns:a16="http://schemas.microsoft.com/office/drawing/2014/main" id="{4461F843-F859-9A60-ECD1-E525598F3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802" y="1876995"/>
            <a:ext cx="497953" cy="49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95FD30C-1532-5834-0CD2-AF64E3699C36}"/>
              </a:ext>
            </a:extLst>
          </p:cNvPr>
          <p:cNvSpPr txBox="1"/>
          <p:nvPr/>
        </p:nvSpPr>
        <p:spPr>
          <a:xfrm>
            <a:off x="8185870" y="1739542"/>
            <a:ext cx="2675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input: 100~240V AC 50~60Hz Output: 5V/1A</a:t>
            </a:r>
            <a:endParaRPr lang="en-IN" dirty="0"/>
          </a:p>
        </p:txBody>
      </p:sp>
      <p:pic>
        <p:nvPicPr>
          <p:cNvPr id="1042" name="Picture 18" descr="Speaker icon png, Picture #2234846 speaker icon png">
            <a:extLst>
              <a:ext uri="{FF2B5EF4-FFF2-40B4-BE49-F238E27FC236}">
                <a16:creationId xmlns:a16="http://schemas.microsoft.com/office/drawing/2014/main" id="{38ABA2E5-0779-D75F-D533-FD72E9994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12" y="1237951"/>
            <a:ext cx="483058" cy="48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4EF5AB2-B07C-F9CF-72B7-6BE6627EE7A6}"/>
              </a:ext>
            </a:extLst>
          </p:cNvPr>
          <p:cNvSpPr txBox="1"/>
          <p:nvPr/>
        </p:nvSpPr>
        <p:spPr>
          <a:xfrm>
            <a:off x="8164975" y="1312658"/>
            <a:ext cx="1249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/>
              <a:t>3w speaker</a:t>
            </a:r>
            <a:endParaRPr lang="en-IN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6E8323-311A-0D4D-7FD8-2D019663840B}"/>
              </a:ext>
            </a:extLst>
          </p:cNvPr>
          <p:cNvSpPr txBox="1"/>
          <p:nvPr/>
        </p:nvSpPr>
        <p:spPr>
          <a:xfrm>
            <a:off x="74732" y="146982"/>
            <a:ext cx="6301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/>
              <a:t>Payment Notification Sound box </a:t>
            </a:r>
          </a:p>
        </p:txBody>
      </p:sp>
      <p:pic>
        <p:nvPicPr>
          <p:cNvPr id="1044" name="Picture 20" descr="User Interface Logout Icon | Windows 8 Iconset | Icons8">
            <a:extLst>
              <a:ext uri="{FF2B5EF4-FFF2-40B4-BE49-F238E27FC236}">
                <a16:creationId xmlns:a16="http://schemas.microsoft.com/office/drawing/2014/main" id="{7A778131-2A47-823A-575C-7C9EF0FFC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802" y="4125198"/>
            <a:ext cx="481091" cy="48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C892A950-EC49-2514-367E-29C3E02E2B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8" y="939583"/>
            <a:ext cx="4085986" cy="573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9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DC41C43A-EAA0-86CA-5959-2586A1D244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" r="10969" b="6894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18" name="Freeform: Shape 14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7C51A-3AEE-4D8A-A84B-D2709EF65919}"/>
              </a:ext>
            </a:extLst>
          </p:cNvPr>
          <p:cNvSpPr txBox="1"/>
          <p:nvPr/>
        </p:nvSpPr>
        <p:spPr>
          <a:xfrm>
            <a:off x="804672" y="342006"/>
            <a:ext cx="3879232" cy="22481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dirty="0">
                <a:latin typeface="+mj-lt"/>
                <a:ea typeface="+mj-ea"/>
                <a:cs typeface="+mj-cs"/>
              </a:rPr>
              <a:t>Payment Notification Sound box with Dynamic QR display </a:t>
            </a:r>
          </a:p>
        </p:txBody>
      </p:sp>
      <p:pic>
        <p:nvPicPr>
          <p:cNvPr id="12" name="Picture 8" descr="Public Domain Clip Art Image | Device Button 3 | ID: 13933457419348 ...">
            <a:extLst>
              <a:ext uri="{FF2B5EF4-FFF2-40B4-BE49-F238E27FC236}">
                <a16:creationId xmlns:a16="http://schemas.microsoft.com/office/drawing/2014/main" id="{AAB815D1-FD6B-0CB1-F8DF-6B8AD762B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344" y="4373982"/>
            <a:ext cx="329373" cy="29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Battery, full icon">
            <a:extLst>
              <a:ext uri="{FF2B5EF4-FFF2-40B4-BE49-F238E27FC236}">
                <a16:creationId xmlns:a16="http://schemas.microsoft.com/office/drawing/2014/main" id="{B12CE872-7221-2C5C-BB63-C189D3666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824" y="4785586"/>
            <a:ext cx="394065" cy="47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Ac, adaptor, converter, external, laptop, power, supply icon">
            <a:extLst>
              <a:ext uri="{FF2B5EF4-FFF2-40B4-BE49-F238E27FC236}">
                <a16:creationId xmlns:a16="http://schemas.microsoft.com/office/drawing/2014/main" id="{BBBE270F-4232-37B8-6722-B8C2D9E58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446" y="3798253"/>
            <a:ext cx="394065" cy="4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Speaker icon png, Picture #2234846 speaker icon png">
            <a:extLst>
              <a:ext uri="{FF2B5EF4-FFF2-40B4-BE49-F238E27FC236}">
                <a16:creationId xmlns:a16="http://schemas.microsoft.com/office/drawing/2014/main" id="{AF5FAE71-15EA-E3A2-2EC7-5FDAFB4E3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274" y="3337883"/>
            <a:ext cx="349668" cy="34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User Interface Logout Icon | Windows 8 Iconset | Icons8">
            <a:extLst>
              <a:ext uri="{FF2B5EF4-FFF2-40B4-BE49-F238E27FC236}">
                <a16:creationId xmlns:a16="http://schemas.microsoft.com/office/drawing/2014/main" id="{70D78098-4D2D-3EB8-34F0-5F587C2C5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446" y="5264319"/>
            <a:ext cx="330271" cy="35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836BB941-F90D-7B1D-683E-60EF08BED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332495"/>
              </p:ext>
            </p:extLst>
          </p:nvPr>
        </p:nvGraphicFramePr>
        <p:xfrm>
          <a:off x="9477955" y="3326893"/>
          <a:ext cx="2560319" cy="27160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3798">
                  <a:extLst>
                    <a:ext uri="{9D8B030D-6E8A-4147-A177-3AD203B41FA5}">
                      <a16:colId xmlns:a16="http://schemas.microsoft.com/office/drawing/2014/main" val="3845394572"/>
                    </a:ext>
                  </a:extLst>
                </a:gridCol>
                <a:gridCol w="1926521">
                  <a:extLst>
                    <a:ext uri="{9D8B030D-6E8A-4147-A177-3AD203B41FA5}">
                      <a16:colId xmlns:a16="http://schemas.microsoft.com/office/drawing/2014/main" val="4127108627"/>
                    </a:ext>
                  </a:extLst>
                </a:gridCol>
              </a:tblGrid>
              <a:tr h="425844">
                <a:tc>
                  <a:txBody>
                    <a:bodyPr/>
                    <a:lstStyle/>
                    <a:p>
                      <a:endParaRPr lang="en-IN" sz="105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dirty="0">
                          <a:solidFill>
                            <a:schemeClr val="bg1"/>
                          </a:solidFill>
                        </a:rPr>
                        <a:t>3w </a:t>
                      </a:r>
                      <a:r>
                        <a:rPr lang="en-IN" sz="1050">
                          <a:solidFill>
                            <a:schemeClr val="bg1"/>
                          </a:solidFill>
                        </a:rPr>
                        <a:t>speaker  </a:t>
                      </a:r>
                      <a:endParaRPr lang="en-IN" sz="105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986316"/>
                  </a:ext>
                </a:extLst>
              </a:tr>
              <a:tr h="591450">
                <a:tc>
                  <a:txBody>
                    <a:bodyPr/>
                    <a:lstStyle/>
                    <a:p>
                      <a:endParaRPr lang="en-IN" sz="105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input: 100~240V AC 50~60Hz Output: 5V/1A</a:t>
                      </a:r>
                      <a:endParaRPr lang="en-IN" sz="1050" dirty="0">
                        <a:solidFill>
                          <a:schemeClr val="bg1"/>
                        </a:solidFill>
                      </a:endParaRPr>
                    </a:p>
                    <a:p>
                      <a:endParaRPr lang="en-IN" sz="105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191005"/>
                  </a:ext>
                </a:extLst>
              </a:tr>
              <a:tr h="591450">
                <a:tc>
                  <a:txBody>
                    <a:bodyPr/>
                    <a:lstStyle/>
                    <a:p>
                      <a:endParaRPr lang="en-IN" sz="105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PWR button, Vol+/- button, Function button </a:t>
                      </a:r>
                      <a:endParaRPr lang="en-IN" sz="1050" dirty="0">
                        <a:solidFill>
                          <a:schemeClr val="bg1"/>
                        </a:solidFill>
                      </a:endParaRPr>
                    </a:p>
                    <a:p>
                      <a:endParaRPr lang="en-IN" sz="105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797591"/>
                  </a:ext>
                </a:extLst>
              </a:tr>
              <a:tr h="340755">
                <a:tc>
                  <a:txBody>
                    <a:bodyPr/>
                    <a:lstStyle/>
                    <a:p>
                      <a:endParaRPr lang="en-IN" sz="105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50" dirty="0">
                          <a:solidFill>
                            <a:schemeClr val="bg1"/>
                          </a:solidFill>
                        </a:rPr>
                        <a:t>1500 mAH </a:t>
                      </a:r>
                      <a:r>
                        <a:rPr lang="en-IN" sz="1050">
                          <a:solidFill>
                            <a:schemeClr val="bg1"/>
                          </a:solidFill>
                        </a:rPr>
                        <a:t>/ option 2000 mAH</a:t>
                      </a:r>
                      <a:endParaRPr lang="en-IN" sz="105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415867"/>
                  </a:ext>
                </a:extLst>
              </a:tr>
              <a:tr h="425844">
                <a:tc>
                  <a:txBody>
                    <a:bodyPr/>
                    <a:lstStyle/>
                    <a:p>
                      <a:endParaRPr lang="en-IN" sz="105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dirty="0">
                          <a:solidFill>
                            <a:schemeClr val="bg1"/>
                          </a:solidFill>
                        </a:rPr>
                        <a:t>1 slot –Micro SIM</a:t>
                      </a:r>
                    </a:p>
                    <a:p>
                      <a:r>
                        <a:rPr lang="en-IN" sz="1050" dirty="0">
                          <a:solidFill>
                            <a:schemeClr val="bg1"/>
                          </a:solidFill>
                        </a:rPr>
                        <a:t>Micro USB for charging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920747"/>
                  </a:ext>
                </a:extLst>
              </a:tr>
              <a:tr h="340755">
                <a:tc>
                  <a:txBody>
                    <a:bodyPr/>
                    <a:lstStyle/>
                    <a:p>
                      <a:endParaRPr lang="en-IN" sz="105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05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133514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BC42612E-8E33-69AA-428C-0C7DE775B1FA}"/>
              </a:ext>
            </a:extLst>
          </p:cNvPr>
          <p:cNvSpPr txBox="1"/>
          <p:nvPr/>
        </p:nvSpPr>
        <p:spPr>
          <a:xfrm>
            <a:off x="7661289" y="450969"/>
            <a:ext cx="3906313" cy="3569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Display size – 2.4-inch </a:t>
            </a:r>
          </a:p>
        </p:txBody>
      </p:sp>
      <p:pic>
        <p:nvPicPr>
          <p:cNvPr id="2" name="Picture 6" descr="mobile network icon Gallery">
            <a:extLst>
              <a:ext uri="{FF2B5EF4-FFF2-40B4-BE49-F238E27FC236}">
                <a16:creationId xmlns:a16="http://schemas.microsoft.com/office/drawing/2014/main" id="{6411FBE7-58D4-FA55-9FA1-C0F678C4B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381" y="2836849"/>
            <a:ext cx="455454" cy="45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002197-C75D-6B9F-A42A-9A522A624312}"/>
              </a:ext>
            </a:extLst>
          </p:cNvPr>
          <p:cNvSpPr txBox="1"/>
          <p:nvPr/>
        </p:nvSpPr>
        <p:spPr>
          <a:xfrm>
            <a:off x="10119157" y="2540157"/>
            <a:ext cx="12779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>
                <a:solidFill>
                  <a:schemeClr val="bg1"/>
                </a:solidFill>
              </a:rPr>
              <a:t>2G only</a:t>
            </a:r>
          </a:p>
          <a:p>
            <a:r>
              <a:rPr lang="en-IN" sz="1100" dirty="0">
                <a:solidFill>
                  <a:schemeClr val="bg1"/>
                </a:solidFill>
              </a:rPr>
              <a:t>Option - 4G only</a:t>
            </a:r>
          </a:p>
          <a:p>
            <a:r>
              <a:rPr lang="en-IN" sz="1100" dirty="0">
                <a:solidFill>
                  <a:schemeClr val="bg1"/>
                </a:solidFill>
              </a:rPr>
              <a:t>Option - 2G + Wi-Fi</a:t>
            </a:r>
          </a:p>
          <a:p>
            <a:r>
              <a:rPr lang="en-IN" sz="1100" dirty="0">
                <a:solidFill>
                  <a:schemeClr val="bg1"/>
                </a:solidFill>
              </a:rPr>
              <a:t>Option - 4G+ Wi-Fi </a:t>
            </a:r>
          </a:p>
        </p:txBody>
      </p:sp>
    </p:spTree>
    <p:extLst>
      <p:ext uri="{BB962C8B-B14F-4D97-AF65-F5344CB8AC3E}">
        <p14:creationId xmlns:p14="http://schemas.microsoft.com/office/powerpoint/2010/main" val="3541991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38FE3E-A1D0-EB3E-2A3E-D4616899E1CC}"/>
              </a:ext>
            </a:extLst>
          </p:cNvPr>
          <p:cNvSpPr txBox="1"/>
          <p:nvPr/>
        </p:nvSpPr>
        <p:spPr>
          <a:xfrm>
            <a:off x="1371597" y="348865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defRPr sz="3600"/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Payment Notification Sound box with 7 segment LED display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AF92E-1250-45A0-45F5-EF0D078D3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04" y="2112579"/>
            <a:ext cx="2887262" cy="4206522"/>
          </a:xfrm>
          <a:prstGeom prst="rect">
            <a:avLst/>
          </a:prstGeom>
        </p:spPr>
      </p:pic>
      <p:pic>
        <p:nvPicPr>
          <p:cNvPr id="8" name="Picture 6" descr="mobile network icon Gallery">
            <a:extLst>
              <a:ext uri="{FF2B5EF4-FFF2-40B4-BE49-F238E27FC236}">
                <a16:creationId xmlns:a16="http://schemas.microsoft.com/office/drawing/2014/main" id="{8C117A4D-631F-5622-1922-6AC2FA7C8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60" y="5174192"/>
            <a:ext cx="399484" cy="39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22A279-6A4E-FBA0-3CBE-5BEF89A5F94A}"/>
              </a:ext>
            </a:extLst>
          </p:cNvPr>
          <p:cNvSpPr txBox="1"/>
          <p:nvPr/>
        </p:nvSpPr>
        <p:spPr>
          <a:xfrm>
            <a:off x="7683044" y="4775695"/>
            <a:ext cx="1616981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Aft>
                <a:spcPts val="600"/>
              </a:spcAft>
            </a:pPr>
            <a:r>
              <a: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- 2G only</a:t>
            </a:r>
          </a:p>
          <a:p>
            <a:pPr defTabSz="685800">
              <a:spcAft>
                <a:spcPts val="600"/>
              </a:spcAft>
            </a:pPr>
            <a:r>
              <a: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- 4G only</a:t>
            </a:r>
          </a:p>
          <a:p>
            <a:pPr defTabSz="685800">
              <a:spcAft>
                <a:spcPts val="600"/>
              </a:spcAft>
            </a:pPr>
            <a:r>
              <a: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– 2G+4G</a:t>
            </a:r>
          </a:p>
          <a:p>
            <a:pPr defTabSz="685800">
              <a:spcAft>
                <a:spcPts val="600"/>
              </a:spcAft>
            </a:pPr>
            <a:r>
              <a: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- 2G + Wi-Fi</a:t>
            </a:r>
          </a:p>
          <a:p>
            <a:pPr defTabSz="685800">
              <a:spcAft>
                <a:spcPts val="600"/>
              </a:spcAft>
            </a:pPr>
            <a:r>
              <a: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- 4G+ Wi-Fi </a:t>
            </a:r>
          </a:p>
          <a:p>
            <a:pPr defTabSz="685800">
              <a:spcAft>
                <a:spcPts val="600"/>
              </a:spcAft>
            </a:pPr>
            <a:r>
              <a: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Option- 4G+2G+Wifi</a:t>
            </a:r>
          </a:p>
          <a:p>
            <a:pPr defTabSz="685800">
              <a:spcAft>
                <a:spcPts val="600"/>
              </a:spcAft>
            </a:pPr>
            <a:r>
              <a: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– 4G+2G+ BT</a:t>
            </a:r>
            <a:endParaRPr lang="en-IN"/>
          </a:p>
        </p:txBody>
      </p:sp>
      <p:pic>
        <p:nvPicPr>
          <p:cNvPr id="10" name="Picture 8" descr="Public Domain Clip Art Image | Device Button 3 | ID: 13933457419348 ...">
            <a:extLst>
              <a:ext uri="{FF2B5EF4-FFF2-40B4-BE49-F238E27FC236}">
                <a16:creationId xmlns:a16="http://schemas.microsoft.com/office/drawing/2014/main" id="{8DD036F1-239A-95B5-5E09-6B8EC5A9D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634" y="3138360"/>
            <a:ext cx="385493" cy="31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44EA65-79E9-8626-615F-8D9359B3D4CF}"/>
              </a:ext>
            </a:extLst>
          </p:cNvPr>
          <p:cNvSpPr txBox="1"/>
          <p:nvPr/>
        </p:nvSpPr>
        <p:spPr>
          <a:xfrm>
            <a:off x="7661711" y="3077506"/>
            <a:ext cx="201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600"/>
              </a:spcAft>
            </a:pPr>
            <a:r>
              <a: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PWR button, Vol+/- button, Function button </a:t>
            </a:r>
            <a:endParaRPr lang="en-IN"/>
          </a:p>
        </p:txBody>
      </p:sp>
      <p:pic>
        <p:nvPicPr>
          <p:cNvPr id="12" name="Picture 10" descr="Battery, full icon">
            <a:extLst>
              <a:ext uri="{FF2B5EF4-FFF2-40B4-BE49-F238E27FC236}">
                <a16:creationId xmlns:a16="http://schemas.microsoft.com/office/drawing/2014/main" id="{72DFBCA0-8134-79D4-5799-5A236AB72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03" y="3638651"/>
            <a:ext cx="586811" cy="58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89A6C2-7232-EB93-6B0C-EFE3AEAF009A}"/>
              </a:ext>
            </a:extLst>
          </p:cNvPr>
          <p:cNvSpPr txBox="1"/>
          <p:nvPr/>
        </p:nvSpPr>
        <p:spPr>
          <a:xfrm>
            <a:off x="7661711" y="3765493"/>
            <a:ext cx="26035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Aft>
                <a:spcPts val="600"/>
              </a:spcAft>
            </a:pPr>
            <a:r>
              <a: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1500 mAH / 2000 mAH/ 2600mAH</a:t>
            </a:r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A1A1D4-C875-D72D-38A5-4DBDB9506CE0}"/>
              </a:ext>
            </a:extLst>
          </p:cNvPr>
          <p:cNvSpPr txBox="1"/>
          <p:nvPr/>
        </p:nvSpPr>
        <p:spPr>
          <a:xfrm>
            <a:off x="7668613" y="4249603"/>
            <a:ext cx="1838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Aft>
                <a:spcPts val="600"/>
              </a:spcAft>
            </a:pPr>
            <a:r>
              <a: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slot –Micro SIM</a:t>
            </a:r>
          </a:p>
          <a:p>
            <a:pPr defTabSz="685800">
              <a:spcAft>
                <a:spcPts val="600"/>
              </a:spcAft>
            </a:pPr>
            <a:r>
              <a: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 USB for charging </a:t>
            </a:r>
            <a:endParaRPr lang="en-IN"/>
          </a:p>
        </p:txBody>
      </p:sp>
      <p:pic>
        <p:nvPicPr>
          <p:cNvPr id="15" name="Picture 16" descr="Ac, adaptor, converter, external, laptop, power, supply icon">
            <a:extLst>
              <a:ext uri="{FF2B5EF4-FFF2-40B4-BE49-F238E27FC236}">
                <a16:creationId xmlns:a16="http://schemas.microsoft.com/office/drawing/2014/main" id="{330445F2-5F98-7343-204D-3D8A3D9E4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847" y="2593811"/>
            <a:ext cx="374983" cy="37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7BA13B4-6585-C5E7-4512-4930BAE37F58}"/>
              </a:ext>
            </a:extLst>
          </p:cNvPr>
          <p:cNvSpPr txBox="1"/>
          <p:nvPr/>
        </p:nvSpPr>
        <p:spPr>
          <a:xfrm>
            <a:off x="7675950" y="2490302"/>
            <a:ext cx="201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600"/>
              </a:spcAft>
            </a:pPr>
            <a:r>
              <a: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input: 100~240V AC 50~60Hz Output: 5V/1A</a:t>
            </a:r>
            <a:endParaRPr lang="en-IN"/>
          </a:p>
        </p:txBody>
      </p:sp>
      <p:pic>
        <p:nvPicPr>
          <p:cNvPr id="17" name="Picture 18" descr="Speaker icon png, Picture #2234846 speaker icon png">
            <a:extLst>
              <a:ext uri="{FF2B5EF4-FFF2-40B4-BE49-F238E27FC236}">
                <a16:creationId xmlns:a16="http://schemas.microsoft.com/office/drawing/2014/main" id="{3E7D6573-58AA-AB1C-59F1-EAFF8EE56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65" y="2112579"/>
            <a:ext cx="363767" cy="36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AC6BCF0-413A-3CD0-FF83-F7C438583AE9}"/>
              </a:ext>
            </a:extLst>
          </p:cNvPr>
          <p:cNvSpPr txBox="1"/>
          <p:nvPr/>
        </p:nvSpPr>
        <p:spPr>
          <a:xfrm>
            <a:off x="7660215" y="2168837"/>
            <a:ext cx="9837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Aft>
                <a:spcPts val="600"/>
              </a:spcAft>
            </a:pPr>
            <a:r>
              <a: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3w speaker</a:t>
            </a:r>
            <a:endParaRPr lang="en-IN"/>
          </a:p>
        </p:txBody>
      </p:sp>
      <p:pic>
        <p:nvPicPr>
          <p:cNvPr id="19" name="Picture 20" descr="User Interface Logout Icon | Windows 8 Iconset | Icons8">
            <a:extLst>
              <a:ext uri="{FF2B5EF4-FFF2-40B4-BE49-F238E27FC236}">
                <a16:creationId xmlns:a16="http://schemas.microsoft.com/office/drawing/2014/main" id="{E8E637E4-3D81-42C6-0FA7-660AEE719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60" y="4286820"/>
            <a:ext cx="362286" cy="36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A83AAF56-8ED2-AD75-9F3A-09744DAB79EA}"/>
              </a:ext>
            </a:extLst>
          </p:cNvPr>
          <p:cNvSpPr/>
          <p:nvPr/>
        </p:nvSpPr>
        <p:spPr>
          <a:xfrm>
            <a:off x="3659262" y="2660511"/>
            <a:ext cx="997751" cy="19345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F0D6E6-BE31-DCF1-AE81-7FFF1F9E6CE5}"/>
              </a:ext>
            </a:extLst>
          </p:cNvPr>
          <p:cNvSpPr txBox="1"/>
          <p:nvPr/>
        </p:nvSpPr>
        <p:spPr>
          <a:xfrm>
            <a:off x="4607095" y="2386005"/>
            <a:ext cx="2607958" cy="869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Aft>
                <a:spcPts val="600"/>
              </a:spcAft>
            </a:pPr>
            <a:r>
              <a: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segment LED Display for Amount</a:t>
            </a:r>
          </a:p>
          <a:p>
            <a:pPr defTabSz="685800">
              <a:spcAft>
                <a:spcPts val="600"/>
              </a:spcAft>
            </a:pPr>
            <a:r>
              <a: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 status</a:t>
            </a:r>
          </a:p>
          <a:p>
            <a:pPr defTabSz="685800">
              <a:spcAft>
                <a:spcPts val="600"/>
              </a:spcAft>
            </a:pPr>
            <a:r>
              <a: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Batter status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8005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3561C7-0216-98CD-0C4F-78B8C9FA2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51" y="643467"/>
            <a:ext cx="2619738" cy="247565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5F8FD0-1758-42FB-6DA1-BE700E102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95" y="3748194"/>
            <a:ext cx="2484051" cy="2471631"/>
          </a:xfrm>
          <a:prstGeom prst="rect">
            <a:avLst/>
          </a:prstGeom>
        </p:spPr>
      </p:pic>
      <p:sp>
        <p:nvSpPr>
          <p:cNvPr id="17" name="Rectangle 23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7198D-BE45-2B16-F03C-613408B65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676" y="1357498"/>
            <a:ext cx="3252903" cy="415706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BFFBBC-4473-26B3-37C6-D145C40E3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3518" y="1458581"/>
            <a:ext cx="3252903" cy="395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80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496AE5FA-D53E-A039-6027-A4AA09C73B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730"/>
          <a:stretch/>
        </p:blipFill>
        <p:spPr>
          <a:xfrm>
            <a:off x="20" y="10"/>
            <a:ext cx="4063768" cy="6857990"/>
          </a:xfrm>
          <a:prstGeom prst="rect">
            <a:avLst/>
          </a:prstGeom>
        </p:spPr>
      </p:pic>
      <p:pic>
        <p:nvPicPr>
          <p:cNvPr id="7" name="Picture 6" descr="A rectangular device with a screen&#10;&#10;Description automatically generated">
            <a:extLst>
              <a:ext uri="{FF2B5EF4-FFF2-40B4-BE49-F238E27FC236}">
                <a16:creationId xmlns:a16="http://schemas.microsoft.com/office/drawing/2014/main" id="{BC2E554D-1AEE-DC4E-7264-6587905824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"/>
          <a:stretch/>
        </p:blipFill>
        <p:spPr>
          <a:xfrm>
            <a:off x="4064424" y="10"/>
            <a:ext cx="4063788" cy="6857990"/>
          </a:xfrm>
          <a:prstGeom prst="rect">
            <a:avLst/>
          </a:prstGeom>
        </p:spPr>
      </p:pic>
      <p:pic>
        <p:nvPicPr>
          <p:cNvPr id="5" name="Picture 4" descr="A white rectangular object with a window&#10;&#10;Description automatically generated">
            <a:extLst>
              <a:ext uri="{FF2B5EF4-FFF2-40B4-BE49-F238E27FC236}">
                <a16:creationId xmlns:a16="http://schemas.microsoft.com/office/drawing/2014/main" id="{A7050151-D98E-B296-D76C-609E3F72D3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2" r="9530"/>
          <a:stretch/>
        </p:blipFill>
        <p:spPr>
          <a:xfrm>
            <a:off x="8128212" y="10"/>
            <a:ext cx="4063788" cy="68579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5DE4F1-E184-8541-B5ED-1CA057ADE35C}"/>
              </a:ext>
            </a:extLst>
          </p:cNvPr>
          <p:cNvSpPr txBox="1"/>
          <p:nvPr/>
        </p:nvSpPr>
        <p:spPr>
          <a:xfrm>
            <a:off x="1191965" y="552807"/>
            <a:ext cx="9801854" cy="1504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Most Suitable product </a:t>
            </a:r>
            <a:r>
              <a:rPr lang="en-US" sz="4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 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Accept payment through UPI Billing system/POS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26DA0B-D78D-BE53-8B4A-C199F834A9C8}"/>
              </a:ext>
            </a:extLst>
          </p:cNvPr>
          <p:cNvSpPr txBox="1"/>
          <p:nvPr/>
        </p:nvSpPr>
        <p:spPr>
          <a:xfrm>
            <a:off x="7814951" y="4481700"/>
            <a:ext cx="5275898" cy="33667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i="0" u="none" strike="noStrike" baseline="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0" i="0" u="none" strike="noStrike" baseline="0" dirty="0">
                <a:solidFill>
                  <a:srgbClr val="FFFFFF"/>
                </a:solidFill>
              </a:rPr>
              <a:t>Processor		32-bitsARM</a:t>
            </a:r>
            <a:endParaRPr lang="en-US" sz="16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0" i="0" u="none" strike="noStrike" baseline="0" dirty="0">
                <a:solidFill>
                  <a:srgbClr val="FFFFFF"/>
                </a:solidFill>
              </a:rPr>
              <a:t>Display		3.5”TFTLCD, 320*480 pixels</a:t>
            </a:r>
            <a:endParaRPr lang="en-US" sz="16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0" i="0" u="none" strike="noStrike" baseline="0" dirty="0">
                <a:solidFill>
                  <a:srgbClr val="FFFFFF"/>
                </a:solidFill>
              </a:rPr>
              <a:t>USB Cable 		1.2m，TypeAUSBplug</a:t>
            </a:r>
            <a:endParaRPr lang="en-US" sz="16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FFFFFF"/>
                </a:solidFill>
              </a:rPr>
              <a:t>Co</a:t>
            </a:r>
            <a:r>
              <a:rPr lang="en-US" sz="1600" b="0" i="0" u="none" strike="noStrike" baseline="0" dirty="0">
                <a:solidFill>
                  <a:srgbClr val="FFFFFF"/>
                </a:solidFill>
              </a:rPr>
              <a:t>mmunication	USB CDC Serial port</a:t>
            </a:r>
            <a:endParaRPr lang="en-US" sz="16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0" i="0" u="none" strike="noStrike" baseline="0" dirty="0">
                <a:solidFill>
                  <a:srgbClr val="FFFFFF"/>
                </a:solidFill>
              </a:rPr>
              <a:t>Weight		170g±10g</a:t>
            </a:r>
          </a:p>
          <a:p>
            <a:pPr indent="-2286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16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E388F-ACB4-E8B7-1281-615584F0A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3" y="4114259"/>
            <a:ext cx="10515600" cy="549275"/>
          </a:xfrm>
        </p:spPr>
        <p:txBody>
          <a:bodyPr>
            <a:noAutofit/>
          </a:bodyPr>
          <a:lstStyle/>
          <a:p>
            <a:r>
              <a:rPr lang="en-US" sz="2400" b="1" dirty="0"/>
              <a:t>Benefit </a:t>
            </a:r>
            <a:endParaRPr lang="en-IN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F5B5A-2A40-E667-EAE8-BC35D366A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663534"/>
            <a:ext cx="10515600" cy="2192492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Merchant control the amount</a:t>
            </a:r>
          </a:p>
          <a:p>
            <a:r>
              <a:rPr lang="en-US" sz="2000" dirty="0"/>
              <a:t>Customer don’t need to enter amount</a:t>
            </a:r>
          </a:p>
          <a:p>
            <a:r>
              <a:rPr lang="en-US" sz="2000" dirty="0"/>
              <a:t>Each QR code generated by a merchant for an order is unique.</a:t>
            </a:r>
          </a:p>
          <a:p>
            <a:r>
              <a:rPr lang="en-US" sz="2000" dirty="0"/>
              <a:t>UPI Settlement can match with Billing system order and amount</a:t>
            </a:r>
          </a:p>
          <a:p>
            <a:r>
              <a:rPr lang="en-US" sz="2000" dirty="0"/>
              <a:t>Accept payment by any UPI app and have status report at same time</a:t>
            </a:r>
          </a:p>
          <a:p>
            <a:r>
              <a:rPr lang="en-US" sz="2000" dirty="0"/>
              <a:t>Configure any UPI code &amp; easy to change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IN" sz="2000" dirty="0"/>
          </a:p>
        </p:txBody>
      </p:sp>
      <p:pic>
        <p:nvPicPr>
          <p:cNvPr id="1026" name="Picture 2" descr="What is POS billing software">
            <a:extLst>
              <a:ext uri="{FF2B5EF4-FFF2-40B4-BE49-F238E27FC236}">
                <a16:creationId xmlns:a16="http://schemas.microsoft.com/office/drawing/2014/main" id="{72DFB462-13BF-A507-2FDB-5A92F8390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3" r="17773"/>
          <a:stretch/>
        </p:blipFill>
        <p:spPr bwMode="auto">
          <a:xfrm>
            <a:off x="548951" y="328613"/>
            <a:ext cx="2518099" cy="27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device on a table&#10;&#10;Description automatically generated">
            <a:extLst>
              <a:ext uri="{FF2B5EF4-FFF2-40B4-BE49-F238E27FC236}">
                <a16:creationId xmlns:a16="http://schemas.microsoft.com/office/drawing/2014/main" id="{1A602699-3B99-905E-ABED-4AFF49FA2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8500" y="997659"/>
            <a:ext cx="2413000" cy="1809750"/>
          </a:xfrm>
          <a:prstGeom prst="rect">
            <a:avLst/>
          </a:prstGeom>
        </p:spPr>
      </p:pic>
      <p:pic>
        <p:nvPicPr>
          <p:cNvPr id="1028" name="Picture 4" descr="molécula Amigo por correspondencia tiempo digital marketing strategy ...">
            <a:extLst>
              <a:ext uri="{FF2B5EF4-FFF2-40B4-BE49-F238E27FC236}">
                <a16:creationId xmlns:a16="http://schemas.microsoft.com/office/drawing/2014/main" id="{C88598F7-6A6C-7D0E-B467-0EBBCA2F9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7" r="40143"/>
          <a:stretch/>
        </p:blipFill>
        <p:spPr bwMode="auto">
          <a:xfrm>
            <a:off x="8610600" y="627875"/>
            <a:ext cx="2032323" cy="280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63450E2F-4E9E-DBDF-D14E-03C6199E449A}"/>
              </a:ext>
            </a:extLst>
          </p:cNvPr>
          <p:cNvSpPr/>
          <p:nvPr/>
        </p:nvSpPr>
        <p:spPr>
          <a:xfrm>
            <a:off x="3067050" y="1902534"/>
            <a:ext cx="1743075" cy="3453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FBE2B1-3504-AE61-8041-9C85B26AE4C6}"/>
              </a:ext>
            </a:extLst>
          </p:cNvPr>
          <p:cNvSpPr txBox="1"/>
          <p:nvPr/>
        </p:nvSpPr>
        <p:spPr>
          <a:xfrm>
            <a:off x="-34611" y="3091140"/>
            <a:ext cx="391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POS/Billing software Generate QR code </a:t>
            </a:r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E10661-553F-0B7A-AD1A-7ADA1625FFFF}"/>
              </a:ext>
            </a:extLst>
          </p:cNvPr>
          <p:cNvSpPr txBox="1"/>
          <p:nvPr/>
        </p:nvSpPr>
        <p:spPr>
          <a:xfrm>
            <a:off x="3014343" y="1683109"/>
            <a:ext cx="183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QR image send to DQR</a:t>
            </a:r>
            <a:endParaRPr lang="en-IN" sz="1400" dirty="0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EEDF0080-7CC1-F8F9-1CEB-0935D2DECCFA}"/>
              </a:ext>
            </a:extLst>
          </p:cNvPr>
          <p:cNvSpPr/>
          <p:nvPr/>
        </p:nvSpPr>
        <p:spPr>
          <a:xfrm>
            <a:off x="6619875" y="1902534"/>
            <a:ext cx="1990725" cy="27149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2D08AB-3ED7-3391-B90F-327F9917FBD8}"/>
              </a:ext>
            </a:extLst>
          </p:cNvPr>
          <p:cNvSpPr txBox="1"/>
          <p:nvPr/>
        </p:nvSpPr>
        <p:spPr>
          <a:xfrm>
            <a:off x="6665779" y="1398547"/>
            <a:ext cx="200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Customer scan and make</a:t>
            </a:r>
          </a:p>
          <a:p>
            <a:r>
              <a:rPr lang="en-US" sz="1400" dirty="0"/>
              <a:t>Payment </a:t>
            </a:r>
            <a:endParaRPr lang="en-IN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16AE26-AEA4-2151-7909-F2E94B4091F7}"/>
              </a:ext>
            </a:extLst>
          </p:cNvPr>
          <p:cNvSpPr txBox="1"/>
          <p:nvPr/>
        </p:nvSpPr>
        <p:spPr>
          <a:xfrm>
            <a:off x="3012886" y="2155247"/>
            <a:ext cx="1851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Payment status display</a:t>
            </a:r>
          </a:p>
          <a:p>
            <a:r>
              <a:rPr lang="en-US" sz="1400" dirty="0"/>
              <a:t> on screen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191648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76ABD-52A0-2975-1D3D-F31B424FC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34" y="235129"/>
            <a:ext cx="9729083" cy="445908"/>
          </a:xfrm>
        </p:spPr>
        <p:txBody>
          <a:bodyPr>
            <a:normAutofit fontScale="90000"/>
          </a:bodyPr>
          <a:lstStyle/>
          <a:p>
            <a:r>
              <a:rPr lang="en-US" dirty="0"/>
              <a:t>Integration support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7A2D5-D561-4BAC-94B7-54497CA3E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52" y="847614"/>
            <a:ext cx="10515600" cy="2581386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Software customization support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 application development support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Device integration support on running server/Solution.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FOTA support.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 language support.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Device firmware/ certificate/keys/ credentials are encrypted, can’t access without proper key for security.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2A9396-416B-50B6-8E0D-1B15344A8F4A}"/>
              </a:ext>
            </a:extLst>
          </p:cNvPr>
          <p:cNvSpPr txBox="1"/>
          <p:nvPr/>
        </p:nvSpPr>
        <p:spPr>
          <a:xfrm>
            <a:off x="241852" y="3595577"/>
            <a:ext cx="3320974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Certification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5B88E-BE44-E8C9-9C82-1B3166B28991}"/>
              </a:ext>
            </a:extLst>
          </p:cNvPr>
          <p:cNvSpPr txBox="1"/>
          <p:nvPr/>
        </p:nvSpPr>
        <p:spPr>
          <a:xfrm>
            <a:off x="344489" y="4297308"/>
            <a:ext cx="3320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Hardware Certificate – BIS/ RoHS </a:t>
            </a:r>
          </a:p>
        </p:txBody>
      </p:sp>
    </p:spTree>
    <p:extLst>
      <p:ext uri="{BB962C8B-B14F-4D97-AF65-F5344CB8AC3E}">
        <p14:creationId xmlns:p14="http://schemas.microsoft.com/office/powerpoint/2010/main" val="1946266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414</Words>
  <Application>Microsoft Office PowerPoint</Application>
  <PresentationFormat>Widescreen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Data processing terminal Make in India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 </vt:lpstr>
      <vt:lpstr>Integration 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Satish kumar singh</dc:creator>
  <cp:lastModifiedBy>Satish kumar singh</cp:lastModifiedBy>
  <cp:revision>5</cp:revision>
  <cp:lastPrinted>2023-03-03T03:43:56Z</cp:lastPrinted>
  <dcterms:created xsi:type="dcterms:W3CDTF">2023-03-01T05:35:59Z</dcterms:created>
  <dcterms:modified xsi:type="dcterms:W3CDTF">2023-11-24T10:38:00Z</dcterms:modified>
</cp:coreProperties>
</file>